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9144000"/>
  <p:notesSz cx="6731000" cy="9855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8244F2-0E3B-4DF8-8A4D-22A866B828A3}">
  <a:tblStyle styleId="{018244F2-0E3B-4DF8-8A4D-22A866B828A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6237" cy="492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13175" y="0"/>
            <a:ext cx="2916237" cy="4921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01700" y="739775"/>
            <a:ext cx="4927600" cy="3695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3100" y="4681537"/>
            <a:ext cx="5384800" cy="44338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361487"/>
            <a:ext cx="2916237" cy="4921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13175" y="9361487"/>
            <a:ext cx="2916237" cy="4921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73100" y="4681537"/>
            <a:ext cx="5384800" cy="44338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901700" y="739775"/>
            <a:ext cx="49276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fb9f09191_0_97: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20fb9f09191_0_97: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0fb9f09191_0_101: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20fb9f09191_0_101: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fb9f09191_0_105: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g20fb9f09191_0_105: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fb9f09191_0_109: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20fb9f09191_0_109: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fb9f09191_0_113: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20fb9f09191_0_113: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0fe4521814_0_8: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g20fe4521814_0_8: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fe4521814_0_12: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0fe4521814_0_12: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fe4521814_0_16: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20fe4521814_0_16: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0fe4521814_0_43: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0fe4521814_0_43: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0fe4521814_0_55: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20fe4521814_0_55: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0fb9f09191_0_69: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g20fb9f09191_0_69: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0fe4521814_0_48: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0fe4521814_0_48: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20fe4521814_0_48:notes"/>
          <p:cNvSpPr txBox="1"/>
          <p:nvPr>
            <p:ph idx="12" type="sldNum"/>
          </p:nvPr>
        </p:nvSpPr>
        <p:spPr>
          <a:xfrm>
            <a:off x="3813175" y="9361487"/>
            <a:ext cx="2916300" cy="4920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fb9f09191_0_73: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g20fb9f09191_0_73: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0fb9f09191_0_77: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g20fb9f09191_0_77: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fb9f09191_0_81: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20fb9f09191_0_81: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0fb9f09191_0_85: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20fb9f09191_0_85: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0fb9f09191_0_89: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20fb9f09191_0_89: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0fb9f09191_0_93:notes"/>
          <p:cNvSpPr txBox="1"/>
          <p:nvPr>
            <p:ph idx="1" type="body"/>
          </p:nvPr>
        </p:nvSpPr>
        <p:spPr>
          <a:xfrm>
            <a:off x="673100" y="4681537"/>
            <a:ext cx="5384700" cy="4434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20fb9f09191_0_93:notes"/>
          <p:cNvSpPr/>
          <p:nvPr>
            <p:ph idx="2" type="sldImg"/>
          </p:nvPr>
        </p:nvSpPr>
        <p:spPr>
          <a:xfrm>
            <a:off x="901700" y="739775"/>
            <a:ext cx="4927500" cy="36957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7" name="Shape 77"/>
        <p:cNvGrpSpPr/>
        <p:nvPr/>
      </p:nvGrpSpPr>
      <p:grpSpPr>
        <a:xfrm>
          <a:off x="0" y="0"/>
          <a:ext cx="0" cy="0"/>
          <a:chOff x="0" y="0"/>
          <a:chExt cx="0" cy="0"/>
        </a:xfrm>
      </p:grpSpPr>
      <p:sp>
        <p:nvSpPr>
          <p:cNvPr id="78" name="Google Shape;78;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9" name="Google Shape;79;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0" name="Google Shape;80;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84" name="Shape 84"/>
        <p:cNvGrpSpPr/>
        <p:nvPr/>
      </p:nvGrpSpPr>
      <p:grpSpPr>
        <a:xfrm>
          <a:off x="0" y="0"/>
          <a:ext cx="0" cy="0"/>
          <a:chOff x="0" y="0"/>
          <a:chExt cx="0" cy="0"/>
        </a:xfrm>
      </p:grpSpPr>
      <p:sp>
        <p:nvSpPr>
          <p:cNvPr id="85" name="Google Shape;85;p1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1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7" name="Google Shape;8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0" name="Google Shape;30;p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1" name="Google Shape;31;p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2" name="Google Shape;32;p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 name="Google Shape;33;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6" name="Shape 36"/>
        <p:cNvGrpSpPr/>
        <p:nvPr/>
      </p:nvGrpSpPr>
      <p:grpSpPr>
        <a:xfrm>
          <a:off x="0" y="0"/>
          <a:ext cx="0" cy="0"/>
          <a:chOff x="0" y="0"/>
          <a:chExt cx="0" cy="0"/>
        </a:xfrm>
      </p:grpSpPr>
      <p:sp>
        <p:nvSpPr>
          <p:cNvPr id="37" name="Google Shape;37;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 name="Google Shape;4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51" name="Shape 51"/>
        <p:cNvGrpSpPr/>
        <p:nvPr/>
      </p:nvGrpSpPr>
      <p:grpSpPr>
        <a:xfrm>
          <a:off x="0" y="0"/>
          <a:ext cx="0" cy="0"/>
          <a:chOff x="0" y="0"/>
          <a:chExt cx="0" cy="0"/>
        </a:xfrm>
      </p:grpSpPr>
      <p:sp>
        <p:nvSpPr>
          <p:cNvPr id="52" name="Google Shape;52;p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57" name="Shape 57"/>
        <p:cNvGrpSpPr/>
        <p:nvPr/>
      </p:nvGrpSpPr>
      <p:grpSpPr>
        <a:xfrm>
          <a:off x="0" y="0"/>
          <a:ext cx="0" cy="0"/>
          <a:chOff x="0" y="0"/>
          <a:chExt cx="0" cy="0"/>
        </a:xfrm>
      </p:grpSpPr>
      <p:sp>
        <p:nvSpPr>
          <p:cNvPr id="58" name="Google Shape;58;p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9" name="Google Shape;59;p9"/>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0" name="Google Shape;60;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5" name="Google Shape;65;p10"/>
          <p:cNvSpPr/>
          <p:nvPr>
            <p:ph idx="2" type="pic"/>
          </p:nvPr>
        </p:nvSpPr>
        <p:spPr>
          <a:xfrm>
            <a:off x="1792288" y="612775"/>
            <a:ext cx="5486400" cy="4114800"/>
          </a:xfrm>
          <a:prstGeom prst="rect">
            <a:avLst/>
          </a:prstGeom>
          <a:noFill/>
          <a:ln>
            <a:noFill/>
          </a:ln>
        </p:spPr>
      </p:sp>
      <p:sp>
        <p:nvSpPr>
          <p:cNvPr id="66" name="Google Shape;66;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2" name="Google Shape;72;p1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3" name="Google Shape;73;p1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4" name="Google Shape;74;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1pPr>
            <a:lvl2pPr indent="0" lvl="1"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2pPr>
            <a:lvl3pPr indent="0" lvl="2"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3pPr>
            <a:lvl4pPr indent="0" lvl="3"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4pPr>
            <a:lvl5pPr indent="0" lvl="4"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5pPr>
            <a:lvl6pPr indent="0" lvl="5"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6pPr>
            <a:lvl7pPr indent="0" lvl="6"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7pPr>
            <a:lvl8pPr indent="0" lvl="7"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8pPr>
            <a:lvl9pPr indent="0" lvl="8" marL="0" marR="0" algn="r">
              <a:lnSpc>
                <a:spcPct val="100000"/>
              </a:lnSpc>
              <a:spcBef>
                <a:spcPts val="0"/>
              </a:spcBef>
              <a:spcAft>
                <a:spcPts val="0"/>
              </a:spcAft>
              <a:buClr>
                <a:srgbClr val="898989"/>
              </a:buClr>
              <a:buSzPts val="1200"/>
              <a:buFont typeface="Arial"/>
              <a:buNone/>
              <a:defRPr b="0" i="0" sz="1200" u="non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2.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3" name="Google Shape;23;p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5" name="Google Shape;25;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6" name="Google Shape;26;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1pPr>
            <a:lvl2pPr indent="0" lvl="1"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2pPr>
            <a:lvl3pPr indent="0" lvl="2"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3pPr>
            <a:lvl4pPr indent="0" lvl="3"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4pPr>
            <a:lvl5pPr indent="0" lvl="4"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5pPr>
            <a:lvl6pPr indent="0" lvl="5"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6pPr>
            <a:lvl7pPr indent="0" lvl="6"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7pPr>
            <a:lvl8pPr indent="0" lvl="7"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8pPr>
            <a:lvl9pPr indent="0" lvl="8" marL="0" marR="0" rtl="0" algn="r">
              <a:lnSpc>
                <a:spcPct val="100000"/>
              </a:lnSpc>
              <a:spcBef>
                <a:spcPts val="0"/>
              </a:spcBef>
              <a:spcAft>
                <a:spcPts val="0"/>
              </a:spcAft>
              <a:buClr>
                <a:srgbClr val="898989"/>
              </a:buClr>
              <a:buSzPts val="1200"/>
              <a:buFont typeface="Arial"/>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0.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93" name="Shape 93"/>
        <p:cNvGrpSpPr/>
        <p:nvPr/>
      </p:nvGrpSpPr>
      <p:grpSpPr>
        <a:xfrm>
          <a:off x="0" y="0"/>
          <a:ext cx="0" cy="0"/>
          <a:chOff x="0" y="0"/>
          <a:chExt cx="0" cy="0"/>
        </a:xfrm>
      </p:grpSpPr>
      <p:sp>
        <p:nvSpPr>
          <p:cNvPr id="94" name="Google Shape;94;p14"/>
          <p:cNvSpPr txBox="1"/>
          <p:nvPr>
            <p:ph type="ctrTitle"/>
          </p:nvPr>
        </p:nvSpPr>
        <p:spPr>
          <a:xfrm>
            <a:off x="685800" y="2130425"/>
            <a:ext cx="7772400" cy="1470000"/>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8800"/>
              <a:buFont typeface="Arial"/>
              <a:buNone/>
            </a:pPr>
            <a:r>
              <a:rPr b="0" i="0" lang="en-US" sz="6000" u="none">
                <a:solidFill>
                  <a:schemeClr val="dk1"/>
                </a:solidFill>
                <a:latin typeface="Arial"/>
                <a:ea typeface="Arial"/>
                <a:cs typeface="Arial"/>
                <a:sym typeface="Arial"/>
              </a:rPr>
              <a:t>L</a:t>
            </a:r>
            <a:r>
              <a:rPr lang="en-US" sz="6000">
                <a:latin typeface="Arial"/>
                <a:ea typeface="Arial"/>
                <a:cs typeface="Arial"/>
                <a:sym typeface="Arial"/>
              </a:rPr>
              <a:t>os géneros literarios</a:t>
            </a:r>
            <a:endParaRPr sz="1600"/>
          </a:p>
        </p:txBody>
      </p:sp>
      <p:sp>
        <p:nvSpPr>
          <p:cNvPr id="95" name="Google Shape;95;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a:solidFill>
                <a:srgbClr val="888888"/>
              </a:solidFill>
            </a:endParaRPr>
          </a:p>
        </p:txBody>
      </p:sp>
      <p:pic>
        <p:nvPicPr>
          <p:cNvPr id="96" name="Google Shape;96;p14"/>
          <p:cNvPicPr preferRelativeResize="0"/>
          <p:nvPr/>
        </p:nvPicPr>
        <p:blipFill>
          <a:blip r:embed="rId3">
            <a:alphaModFix/>
          </a:blip>
          <a:stretch>
            <a:fillRect/>
          </a:stretch>
        </p:blipFill>
        <p:spPr>
          <a:xfrm>
            <a:off x="1328250" y="3886200"/>
            <a:ext cx="2223125" cy="2215640"/>
          </a:xfrm>
          <a:prstGeom prst="rect">
            <a:avLst/>
          </a:prstGeom>
          <a:noFill/>
          <a:ln>
            <a:noFill/>
          </a:ln>
        </p:spPr>
      </p:pic>
      <p:pic>
        <p:nvPicPr>
          <p:cNvPr id="97" name="Google Shape;97;p14"/>
          <p:cNvPicPr preferRelativeResize="0"/>
          <p:nvPr/>
        </p:nvPicPr>
        <p:blipFill>
          <a:blip r:embed="rId4">
            <a:alphaModFix/>
          </a:blip>
          <a:stretch>
            <a:fillRect/>
          </a:stretch>
        </p:blipFill>
        <p:spPr>
          <a:xfrm>
            <a:off x="3551925" y="3884425"/>
            <a:ext cx="2223124" cy="2223124"/>
          </a:xfrm>
          <a:prstGeom prst="rect">
            <a:avLst/>
          </a:prstGeom>
          <a:noFill/>
          <a:ln>
            <a:noFill/>
          </a:ln>
        </p:spPr>
      </p:pic>
      <p:pic>
        <p:nvPicPr>
          <p:cNvPr id="98" name="Google Shape;98;p14"/>
          <p:cNvPicPr preferRelativeResize="0"/>
          <p:nvPr/>
        </p:nvPicPr>
        <p:blipFill>
          <a:blip r:embed="rId5">
            <a:alphaModFix/>
          </a:blip>
          <a:stretch>
            <a:fillRect/>
          </a:stretch>
        </p:blipFill>
        <p:spPr>
          <a:xfrm>
            <a:off x="5775050" y="3882650"/>
            <a:ext cx="1997349" cy="2226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3"/>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7:</a:t>
            </a:r>
            <a:endParaRPr sz="2500"/>
          </a:p>
          <a:p>
            <a:pPr indent="0" lvl="0" marL="0" marR="0" rtl="0" algn="l">
              <a:lnSpc>
                <a:spcPct val="100000"/>
              </a:lnSpc>
              <a:spcBef>
                <a:spcPts val="320"/>
              </a:spcBef>
              <a:spcAft>
                <a:spcPts val="0"/>
              </a:spcAft>
              <a:buClr>
                <a:schemeClr val="dk1"/>
              </a:buClr>
              <a:buSzPts val="1600"/>
              <a:buFont typeface="Arial"/>
              <a:buNone/>
            </a:pPr>
            <a:r>
              <a:t/>
            </a:r>
            <a:endParaRPr sz="2400"/>
          </a:p>
          <a:p>
            <a:pPr indent="0" lvl="0" marL="0" marR="0" rtl="0" algn="l">
              <a:lnSpc>
                <a:spcPct val="100000"/>
              </a:lnSpc>
              <a:spcBef>
                <a:spcPts val="320"/>
              </a:spcBef>
              <a:spcAft>
                <a:spcPts val="0"/>
              </a:spcAft>
              <a:buClr>
                <a:schemeClr val="dk1"/>
              </a:buClr>
              <a:buSzPts val="1600"/>
              <a:buFont typeface="Arial"/>
              <a:buNone/>
            </a:pPr>
            <a:r>
              <a:rPr lang="en-US" sz="2400"/>
              <a:t>Recuerde el alma dormida</a:t>
            </a:r>
            <a:endParaRPr sz="2400"/>
          </a:p>
          <a:p>
            <a:pPr indent="0" lvl="0" marL="0" marR="0" rtl="0" algn="l">
              <a:lnSpc>
                <a:spcPct val="100000"/>
              </a:lnSpc>
              <a:spcBef>
                <a:spcPts val="320"/>
              </a:spcBef>
              <a:spcAft>
                <a:spcPts val="0"/>
              </a:spcAft>
              <a:buClr>
                <a:schemeClr val="dk1"/>
              </a:buClr>
              <a:buSzPts val="1600"/>
              <a:buFont typeface="Arial"/>
              <a:buNone/>
            </a:pPr>
            <a:r>
              <a:rPr lang="en-US" sz="2400"/>
              <a:t>avive el seso y despierte</a:t>
            </a:r>
            <a:endParaRPr sz="2400"/>
          </a:p>
          <a:p>
            <a:pPr indent="0" lvl="0" marL="0" marR="0" rtl="0" algn="l">
              <a:lnSpc>
                <a:spcPct val="100000"/>
              </a:lnSpc>
              <a:spcBef>
                <a:spcPts val="320"/>
              </a:spcBef>
              <a:spcAft>
                <a:spcPts val="0"/>
              </a:spcAft>
              <a:buClr>
                <a:schemeClr val="dk1"/>
              </a:buClr>
              <a:buSzPts val="1600"/>
              <a:buFont typeface="Arial"/>
              <a:buNone/>
            </a:pPr>
            <a:r>
              <a:rPr lang="en-US" sz="2400"/>
              <a:t>contemplando</a:t>
            </a:r>
            <a:endParaRPr sz="2400"/>
          </a:p>
          <a:p>
            <a:pPr indent="0" lvl="0" marL="0" marR="0" rtl="0" algn="l">
              <a:lnSpc>
                <a:spcPct val="100000"/>
              </a:lnSpc>
              <a:spcBef>
                <a:spcPts val="320"/>
              </a:spcBef>
              <a:spcAft>
                <a:spcPts val="0"/>
              </a:spcAft>
              <a:buClr>
                <a:schemeClr val="dk1"/>
              </a:buClr>
              <a:buSzPts val="1600"/>
              <a:buFont typeface="Arial"/>
              <a:buNone/>
            </a:pPr>
            <a:r>
              <a:rPr lang="en-US" sz="2400"/>
              <a:t>cómo se pasa la vida</a:t>
            </a:r>
            <a:endParaRPr sz="2400"/>
          </a:p>
          <a:p>
            <a:pPr indent="0" lvl="0" marL="0" marR="0" rtl="0" algn="l">
              <a:lnSpc>
                <a:spcPct val="100000"/>
              </a:lnSpc>
              <a:spcBef>
                <a:spcPts val="320"/>
              </a:spcBef>
              <a:spcAft>
                <a:spcPts val="0"/>
              </a:spcAft>
              <a:buClr>
                <a:schemeClr val="dk1"/>
              </a:buClr>
              <a:buSzPts val="1600"/>
              <a:buFont typeface="Arial"/>
              <a:buNone/>
            </a:pPr>
            <a:r>
              <a:rPr lang="en-US" sz="2400"/>
              <a:t>cómo se viene la muerte,</a:t>
            </a:r>
            <a:endParaRPr sz="2400"/>
          </a:p>
          <a:p>
            <a:pPr indent="0" lvl="0" marL="0" marR="0" rtl="0" algn="l">
              <a:lnSpc>
                <a:spcPct val="100000"/>
              </a:lnSpc>
              <a:spcBef>
                <a:spcPts val="320"/>
              </a:spcBef>
              <a:spcAft>
                <a:spcPts val="0"/>
              </a:spcAft>
              <a:buClr>
                <a:schemeClr val="dk1"/>
              </a:buClr>
              <a:buSzPts val="1600"/>
              <a:buFont typeface="Arial"/>
              <a:buNone/>
            </a:pPr>
            <a:r>
              <a:rPr lang="en-US" sz="2400"/>
              <a:t>tan callando;</a:t>
            </a:r>
            <a:endParaRPr sz="2400"/>
          </a:p>
          <a:p>
            <a:pPr indent="0" lvl="0" marL="0" marR="0" rtl="0" algn="l">
              <a:lnSpc>
                <a:spcPct val="100000"/>
              </a:lnSpc>
              <a:spcBef>
                <a:spcPts val="320"/>
              </a:spcBef>
              <a:spcAft>
                <a:spcPts val="0"/>
              </a:spcAft>
              <a:buClr>
                <a:schemeClr val="dk1"/>
              </a:buClr>
              <a:buSzPts val="1600"/>
              <a:buFont typeface="Arial"/>
              <a:buNone/>
            </a:pPr>
            <a:r>
              <a:rPr lang="en-US" sz="2400"/>
              <a:t>cuán presto se va el placer,</a:t>
            </a:r>
            <a:endParaRPr sz="2400"/>
          </a:p>
          <a:p>
            <a:pPr indent="0" lvl="0" marL="0" marR="0" rtl="0" algn="l">
              <a:lnSpc>
                <a:spcPct val="100000"/>
              </a:lnSpc>
              <a:spcBef>
                <a:spcPts val="320"/>
              </a:spcBef>
              <a:spcAft>
                <a:spcPts val="0"/>
              </a:spcAft>
              <a:buClr>
                <a:schemeClr val="dk1"/>
              </a:buClr>
              <a:buSzPts val="1600"/>
              <a:buFont typeface="Arial"/>
              <a:buNone/>
            </a:pPr>
            <a:r>
              <a:rPr lang="en-US" sz="2400"/>
              <a:t>cómo, después de acordado,</a:t>
            </a:r>
            <a:endParaRPr sz="2400"/>
          </a:p>
          <a:p>
            <a:pPr indent="0" lvl="0" marL="0" marR="0" rtl="0" algn="l">
              <a:lnSpc>
                <a:spcPct val="100000"/>
              </a:lnSpc>
              <a:spcBef>
                <a:spcPts val="320"/>
              </a:spcBef>
              <a:spcAft>
                <a:spcPts val="0"/>
              </a:spcAft>
              <a:buClr>
                <a:schemeClr val="dk1"/>
              </a:buClr>
              <a:buSzPts val="1600"/>
              <a:buFont typeface="Arial"/>
              <a:buNone/>
            </a:pPr>
            <a:r>
              <a:rPr lang="en-US" sz="2400"/>
              <a:t>da dolor;</a:t>
            </a:r>
            <a:endParaRPr sz="2400"/>
          </a:p>
          <a:p>
            <a:pPr indent="0" lvl="0" marL="0" marR="0" rtl="0" algn="l">
              <a:lnSpc>
                <a:spcPct val="100000"/>
              </a:lnSpc>
              <a:spcBef>
                <a:spcPts val="320"/>
              </a:spcBef>
              <a:spcAft>
                <a:spcPts val="0"/>
              </a:spcAft>
              <a:buClr>
                <a:schemeClr val="dk1"/>
              </a:buClr>
              <a:buSzPts val="1600"/>
              <a:buFont typeface="Arial"/>
              <a:buNone/>
            </a:pPr>
            <a:r>
              <a:rPr lang="en-US" sz="2400"/>
              <a:t>cómo, a nuestro parecer,</a:t>
            </a:r>
            <a:endParaRPr sz="2400"/>
          </a:p>
          <a:p>
            <a:pPr indent="0" lvl="0" marL="0" marR="0" rtl="0" algn="l">
              <a:lnSpc>
                <a:spcPct val="100000"/>
              </a:lnSpc>
              <a:spcBef>
                <a:spcPts val="320"/>
              </a:spcBef>
              <a:spcAft>
                <a:spcPts val="0"/>
              </a:spcAft>
              <a:buClr>
                <a:schemeClr val="dk1"/>
              </a:buClr>
              <a:buSzPts val="1600"/>
              <a:buFont typeface="Arial"/>
              <a:buNone/>
            </a:pPr>
            <a:r>
              <a:rPr lang="en-US" sz="2400"/>
              <a:t>cualquier tiempo pasado,</a:t>
            </a:r>
            <a:endParaRPr sz="2400"/>
          </a:p>
          <a:p>
            <a:pPr indent="0" lvl="0" marL="0" marR="0" rtl="0" algn="l">
              <a:lnSpc>
                <a:spcPct val="100000"/>
              </a:lnSpc>
              <a:spcBef>
                <a:spcPts val="320"/>
              </a:spcBef>
              <a:spcAft>
                <a:spcPts val="0"/>
              </a:spcAft>
              <a:buClr>
                <a:schemeClr val="dk1"/>
              </a:buClr>
              <a:buSzPts val="1600"/>
              <a:buFont typeface="Arial"/>
              <a:buNone/>
            </a:pPr>
            <a:r>
              <a:rPr lang="en-US" sz="2400"/>
              <a:t>fue mejor.</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sp>
        <p:nvSpPr>
          <p:cNvPr id="150" name="Google Shape;150;p24"/>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8:</a:t>
            </a:r>
            <a:endParaRPr/>
          </a:p>
        </p:txBody>
      </p:sp>
      <p:pic>
        <p:nvPicPr>
          <p:cNvPr id="151" name="Google Shape;151;p24"/>
          <p:cNvPicPr preferRelativeResize="0"/>
          <p:nvPr/>
        </p:nvPicPr>
        <p:blipFill>
          <a:blip r:embed="rId3">
            <a:alphaModFix/>
          </a:blip>
          <a:stretch>
            <a:fillRect/>
          </a:stretch>
        </p:blipFill>
        <p:spPr>
          <a:xfrm>
            <a:off x="2240213" y="401138"/>
            <a:ext cx="6391275" cy="568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5"/>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fontScale="55000" lnSpcReduction="20000"/>
          </a:bodyPr>
          <a:lstStyle/>
          <a:p>
            <a:pPr indent="0" lvl="0" marL="0" rtl="0" algn="l">
              <a:lnSpc>
                <a:spcPct val="90000"/>
              </a:lnSpc>
              <a:spcBef>
                <a:spcPts val="360"/>
              </a:spcBef>
              <a:spcAft>
                <a:spcPts val="0"/>
              </a:spcAft>
              <a:buClr>
                <a:schemeClr val="dk1"/>
              </a:buClr>
              <a:buSzPts val="605"/>
              <a:buFont typeface="Arial"/>
              <a:buNone/>
            </a:pPr>
            <a:r>
              <a:rPr lang="en-US" sz="5363">
                <a:latin typeface="Arial"/>
                <a:ea typeface="Arial"/>
                <a:cs typeface="Arial"/>
                <a:sym typeface="Arial"/>
              </a:rPr>
              <a:t>TEXTO 9:</a:t>
            </a:r>
            <a:endParaRPr sz="5563"/>
          </a:p>
          <a:p>
            <a:pPr indent="0" lvl="0" marL="0" rtl="0" algn="l">
              <a:spcBef>
                <a:spcPts val="640"/>
              </a:spcBef>
              <a:spcAft>
                <a:spcPts val="0"/>
              </a:spcAft>
              <a:buNone/>
            </a:pPr>
            <a:r>
              <a:t/>
            </a:r>
            <a:endParaRPr/>
          </a:p>
          <a:p>
            <a:pPr indent="0" lvl="0" marL="0" rtl="0" algn="l">
              <a:spcBef>
                <a:spcPts val="640"/>
              </a:spcBef>
              <a:spcAft>
                <a:spcPts val="0"/>
              </a:spcAft>
              <a:buNone/>
            </a:pPr>
            <a:r>
              <a:rPr lang="en-US"/>
              <a:t>Tu curva humilde, forma silenciosa,</a:t>
            </a:r>
            <a:endParaRPr/>
          </a:p>
          <a:p>
            <a:pPr indent="0" lvl="0" marL="0" rtl="0" algn="l">
              <a:spcBef>
                <a:spcPts val="640"/>
              </a:spcBef>
              <a:spcAft>
                <a:spcPts val="0"/>
              </a:spcAft>
              <a:buNone/>
            </a:pPr>
            <a:r>
              <a:rPr lang="en-US"/>
              <a:t>le pone un triste anillo a la basura.</a:t>
            </a:r>
            <a:endParaRPr/>
          </a:p>
          <a:p>
            <a:pPr indent="0" lvl="0" marL="0" rtl="0" algn="l">
              <a:spcBef>
                <a:spcPts val="640"/>
              </a:spcBef>
              <a:spcAft>
                <a:spcPts val="0"/>
              </a:spcAft>
              <a:buNone/>
            </a:pPr>
            <a:r>
              <a:rPr lang="en-US"/>
              <a:t>En ti se hizo redonda la ternura,</a:t>
            </a:r>
            <a:endParaRPr/>
          </a:p>
          <a:p>
            <a:pPr indent="0" lvl="0" marL="0" rtl="0" algn="l">
              <a:spcBef>
                <a:spcPts val="640"/>
              </a:spcBef>
              <a:spcAft>
                <a:spcPts val="0"/>
              </a:spcAft>
              <a:buNone/>
            </a:pPr>
            <a:r>
              <a:rPr lang="en-US"/>
              <a:t>se hizo redonda, suave y dolorosa.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Cada cosa que encierras, cada cosa,</a:t>
            </a:r>
            <a:endParaRPr/>
          </a:p>
          <a:p>
            <a:pPr indent="0" lvl="0" marL="0" rtl="0" algn="l">
              <a:spcBef>
                <a:spcPts val="640"/>
              </a:spcBef>
              <a:spcAft>
                <a:spcPts val="0"/>
              </a:spcAft>
              <a:buNone/>
            </a:pPr>
            <a:r>
              <a:rPr lang="en-US"/>
              <a:t>tuvo esplendor, acaso hasta hermosura.</a:t>
            </a:r>
            <a:endParaRPr/>
          </a:p>
          <a:p>
            <a:pPr indent="0" lvl="0" marL="0" rtl="0" algn="l">
              <a:spcBef>
                <a:spcPts val="640"/>
              </a:spcBef>
              <a:spcAft>
                <a:spcPts val="0"/>
              </a:spcAft>
              <a:buNone/>
            </a:pPr>
            <a:r>
              <a:rPr lang="en-US"/>
              <a:t>Aquí de una naranja se aventura</a:t>
            </a:r>
            <a:endParaRPr/>
          </a:p>
          <a:p>
            <a:pPr indent="0" lvl="0" marL="0" rtl="0" algn="l">
              <a:spcBef>
                <a:spcPts val="640"/>
              </a:spcBef>
              <a:spcAft>
                <a:spcPts val="0"/>
              </a:spcAft>
              <a:buNone/>
            </a:pPr>
            <a:r>
              <a:rPr lang="en-US"/>
              <a:t>su delicada cinta leve y rosa.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Aquí de una manzana verde y fría</a:t>
            </a:r>
            <a:endParaRPr/>
          </a:p>
          <a:p>
            <a:pPr indent="0" lvl="0" marL="0" rtl="0" algn="l">
              <a:spcBef>
                <a:spcPts val="640"/>
              </a:spcBef>
              <a:spcAft>
                <a:spcPts val="0"/>
              </a:spcAft>
              <a:buNone/>
            </a:pPr>
            <a:r>
              <a:rPr lang="en-US"/>
              <a:t>un resto llora, zumo delicado</a:t>
            </a:r>
            <a:endParaRPr/>
          </a:p>
          <a:p>
            <a:pPr indent="0" lvl="0" marL="0" rtl="0" algn="l">
              <a:spcBef>
                <a:spcPts val="640"/>
              </a:spcBef>
              <a:spcAft>
                <a:spcPts val="0"/>
              </a:spcAft>
              <a:buNone/>
            </a:pPr>
            <a:r>
              <a:rPr lang="en-US"/>
              <a:t>entre un polvo que nubla su agonía.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Oh, viejo cubo sucio y resignado:</a:t>
            </a:r>
            <a:endParaRPr/>
          </a:p>
          <a:p>
            <a:pPr indent="0" lvl="0" marL="0" rtl="0" algn="l">
              <a:spcBef>
                <a:spcPts val="640"/>
              </a:spcBef>
              <a:spcAft>
                <a:spcPts val="0"/>
              </a:spcAft>
              <a:buNone/>
            </a:pPr>
            <a:r>
              <a:rPr lang="en-US"/>
              <a:t>desde tu corazón la pena envía</a:t>
            </a:r>
            <a:endParaRPr/>
          </a:p>
          <a:p>
            <a:pPr indent="0" lvl="0" marL="0" rtl="0" algn="l">
              <a:spcBef>
                <a:spcPts val="640"/>
              </a:spcBef>
              <a:spcAft>
                <a:spcPts val="0"/>
              </a:spcAft>
              <a:buNone/>
            </a:pPr>
            <a:r>
              <a:rPr lang="en-US"/>
              <a:t>el llanto de lo humilde y lo olvidado.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26"/>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10:</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100"/>
              <a:buFont typeface="Arial"/>
              <a:buNone/>
            </a:pPr>
            <a:r>
              <a:rPr lang="en-US" sz="2000">
                <a:latin typeface="Georgia"/>
                <a:ea typeface="Georgia"/>
                <a:cs typeface="Georgia"/>
                <a:sym typeface="Georgia"/>
              </a:rPr>
              <a:t>En esto, le vino al pensamiento cómo le haría, y fue que rasgó una gran tira de las faldas de la camisa, que andaban colgando, y diole once ñudos, el uno más gordo que los demás, y esto le sirvió de rosario el tiempo que allí estuvo, donde rezó un millón de avemarías. Y lo que le fatigaba mucho era no hallar por allí otro ermitaño que le confesase y con quien consolarse; y así, se entretenía paseándose por el pradecillo, escribiendo y grabando por las cortezas de los árboles y por la menuda arena muchos versos, todos acomodados a su tristeza, y algunos en alabanza de Dulcinea.</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100"/>
              <a:buFont typeface="Arial"/>
              <a:buNone/>
            </a:pPr>
            <a:r>
              <a:rPr lang="en-US" sz="2000">
                <a:latin typeface="Georgia"/>
                <a:ea typeface="Georgia"/>
                <a:cs typeface="Georgia"/>
                <a:sym typeface="Georgia"/>
              </a:rPr>
              <a:t>(...)</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600"/>
              <a:buFont typeface="Arial"/>
              <a:buNone/>
            </a:pPr>
            <a:r>
              <a:rPr lang="en-US" sz="2000">
                <a:latin typeface="Georgia"/>
                <a:ea typeface="Georgia"/>
                <a:cs typeface="Georgia"/>
                <a:sym typeface="Georgia"/>
              </a:rPr>
              <a:t>Llenósele la fantasía de todo aquello que leía en los libros, así de encantamientos como de pendencias, batallas, desafíos, heridas, requiebros, amores, tormentas y disparates imposibles; y asentósele de tal modo en la imaginación que era verdad toda aquella máquina de aquellas sonadas soñadas invenciones que leía, que para él no había otra historia más cierta en el mundo.</a:t>
            </a: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27"/>
          <p:cNvSpPr txBox="1"/>
          <p:nvPr>
            <p:ph idx="4294967295" type="body"/>
          </p:nvPr>
        </p:nvSpPr>
        <p:spPr>
          <a:xfrm>
            <a:off x="457200" y="304800"/>
            <a:ext cx="8214600" cy="61218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11:</a:t>
            </a:r>
            <a:endParaRPr/>
          </a:p>
        </p:txBody>
      </p:sp>
      <p:pic>
        <p:nvPicPr>
          <p:cNvPr id="167" name="Google Shape;167;p27"/>
          <p:cNvPicPr preferRelativeResize="0"/>
          <p:nvPr/>
        </p:nvPicPr>
        <p:blipFill>
          <a:blip r:embed="rId3">
            <a:alphaModFix/>
          </a:blip>
          <a:stretch>
            <a:fillRect/>
          </a:stretch>
        </p:blipFill>
        <p:spPr>
          <a:xfrm>
            <a:off x="2479350" y="337325"/>
            <a:ext cx="6122150" cy="5990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8"/>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fontScale="40000" lnSpcReduction="20000"/>
          </a:bodyPr>
          <a:lstStyle/>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rPr lang="en-US" sz="7500">
                <a:latin typeface="Arial"/>
                <a:ea typeface="Arial"/>
                <a:cs typeface="Arial"/>
                <a:sym typeface="Arial"/>
              </a:rPr>
              <a:t>TEXTO 12:</a:t>
            </a:r>
            <a:endParaRPr sz="75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None/>
            </a:pPr>
            <a:r>
              <a:t/>
            </a:r>
            <a:endParaRPr sz="3000">
              <a:latin typeface="Arial"/>
              <a:ea typeface="Arial"/>
              <a:cs typeface="Arial"/>
              <a:sym typeface="Arial"/>
            </a:endParaRPr>
          </a:p>
          <a:p>
            <a:pPr indent="0" lvl="0" marL="865187" rtl="0" algn="r">
              <a:lnSpc>
                <a:spcPct val="90000"/>
              </a:lnSpc>
              <a:spcBef>
                <a:spcPts val="360"/>
              </a:spcBef>
              <a:spcAft>
                <a:spcPts val="0"/>
              </a:spcAft>
              <a:buClr>
                <a:schemeClr val="dk1"/>
              </a:buClr>
              <a:buSzPct val="36666"/>
              <a:buFont typeface="Arial"/>
              <a:buNone/>
            </a:pPr>
            <a:r>
              <a:t/>
            </a:r>
            <a:endParaRPr sz="3000">
              <a:latin typeface="Arial"/>
              <a:ea typeface="Arial"/>
              <a:cs typeface="Arial"/>
              <a:sym typeface="Arial"/>
            </a:endParaRPr>
          </a:p>
        </p:txBody>
      </p:sp>
      <p:pic>
        <p:nvPicPr>
          <p:cNvPr id="173" name="Google Shape;173;p28"/>
          <p:cNvPicPr preferRelativeResize="0"/>
          <p:nvPr/>
        </p:nvPicPr>
        <p:blipFill>
          <a:blip r:embed="rId3">
            <a:alphaModFix/>
          </a:blip>
          <a:stretch>
            <a:fillRect/>
          </a:stretch>
        </p:blipFill>
        <p:spPr>
          <a:xfrm>
            <a:off x="3371225" y="322375"/>
            <a:ext cx="3022547" cy="5803925"/>
          </a:xfrm>
          <a:prstGeom prst="rect">
            <a:avLst/>
          </a:prstGeom>
          <a:noFill/>
          <a:ln>
            <a:noFill/>
          </a:ln>
        </p:spPr>
      </p:pic>
      <p:pic>
        <p:nvPicPr>
          <p:cNvPr id="174" name="Google Shape;174;p28"/>
          <p:cNvPicPr preferRelativeResize="0"/>
          <p:nvPr/>
        </p:nvPicPr>
        <p:blipFill>
          <a:blip r:embed="rId4">
            <a:alphaModFix/>
          </a:blip>
          <a:stretch>
            <a:fillRect/>
          </a:stretch>
        </p:blipFill>
        <p:spPr>
          <a:xfrm>
            <a:off x="457200" y="304800"/>
            <a:ext cx="2903088" cy="5821501"/>
          </a:xfrm>
          <a:prstGeom prst="rect">
            <a:avLst/>
          </a:prstGeom>
          <a:noFill/>
          <a:ln>
            <a:noFill/>
          </a:ln>
        </p:spPr>
      </p:pic>
      <p:pic>
        <p:nvPicPr>
          <p:cNvPr id="175" name="Google Shape;175;p28"/>
          <p:cNvPicPr preferRelativeResize="0"/>
          <p:nvPr/>
        </p:nvPicPr>
        <p:blipFill>
          <a:blip r:embed="rId5">
            <a:alphaModFix/>
          </a:blip>
          <a:stretch>
            <a:fillRect/>
          </a:stretch>
        </p:blipFill>
        <p:spPr>
          <a:xfrm>
            <a:off x="6292425" y="304800"/>
            <a:ext cx="2394375" cy="26315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9"/>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13:</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100"/>
              <a:buFont typeface="Arial"/>
              <a:buNone/>
            </a:pPr>
            <a:r>
              <a:rPr lang="en-US" sz="2000">
                <a:latin typeface="Georgia"/>
                <a:ea typeface="Georgia"/>
                <a:cs typeface="Georgia"/>
                <a:sym typeface="Georgia"/>
              </a:rPr>
              <a:t>En esto, le vino al pensamiento cómo le haría, y fue que rasgó una gran tira de las faldas de la camisa, que andaban colgando, y diole once ñudos, el uno más gordo que los demás, y esto le sirvió de rosario el tiempo que allí estuvo, donde rezó un millón de avemarías. Y lo que le fatigaba mucho era no hallar por allí otro ermitaño que le confesase y con quien consolarse; y así, se entretenía paseándose por el pradecillo, escribiendo y grabando por las cortezas de los árboles y por la menuda arena muchos versos, todos acomodados a su tristeza, y algunos en alabanza de Dulcinea.</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100"/>
              <a:buFont typeface="Arial"/>
              <a:buNone/>
            </a:pPr>
            <a:r>
              <a:rPr lang="en-US" sz="2000">
                <a:latin typeface="Georgia"/>
                <a:ea typeface="Georgia"/>
                <a:cs typeface="Georgia"/>
                <a:sym typeface="Georgia"/>
              </a:rPr>
              <a:t>(...)</a:t>
            </a:r>
            <a:endParaRPr sz="2000">
              <a:latin typeface="Georgia"/>
              <a:ea typeface="Georgia"/>
              <a:cs typeface="Georgia"/>
              <a:sym typeface="Georgia"/>
            </a:endParaRPr>
          </a:p>
          <a:p>
            <a:pPr indent="0" lvl="0" marL="0" marR="0" rtl="0" algn="just">
              <a:lnSpc>
                <a:spcPct val="100000"/>
              </a:lnSpc>
              <a:spcBef>
                <a:spcPts val="320"/>
              </a:spcBef>
              <a:spcAft>
                <a:spcPts val="0"/>
              </a:spcAft>
              <a:buClr>
                <a:schemeClr val="dk1"/>
              </a:buClr>
              <a:buSzPts val="1600"/>
              <a:buFont typeface="Arial"/>
              <a:buNone/>
            </a:pPr>
            <a:r>
              <a:rPr lang="en-US" sz="2000">
                <a:latin typeface="Georgia"/>
                <a:ea typeface="Georgia"/>
                <a:cs typeface="Georgia"/>
                <a:sym typeface="Georgia"/>
              </a:rPr>
              <a:t>Llenósele la fantasía de todo aquello que leía en los libros, así de encantamientos como de pendencias, batallas, desafíos, heridas, requiebros, amores, tormentas y disparates imposibles; y asentósele de tal modo en la imaginación que era verdad toda aquella máquina de aquellas sonadas soñadas invenciones que leía, que para él no había otra historia más cierta en el mundo.</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0"/>
          <p:cNvSpPr txBox="1"/>
          <p:nvPr>
            <p:ph idx="4294967295" type="body"/>
          </p:nvPr>
        </p:nvSpPr>
        <p:spPr>
          <a:xfrm>
            <a:off x="457200" y="304800"/>
            <a:ext cx="8214600" cy="61218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None/>
            </a:pPr>
            <a:r>
              <a:rPr lang="en-US" sz="3000">
                <a:latin typeface="Arial"/>
                <a:ea typeface="Arial"/>
                <a:cs typeface="Arial"/>
                <a:sym typeface="Arial"/>
              </a:rPr>
              <a:t>TEXTO 14:</a:t>
            </a:r>
            <a:endParaRPr sz="3000">
              <a:latin typeface="Arial"/>
              <a:ea typeface="Arial"/>
              <a:cs typeface="Arial"/>
              <a:sym typeface="Arial"/>
            </a:endParaRPr>
          </a:p>
          <a:p>
            <a:pPr indent="0" lvl="0" marL="0" rtl="0" algn="l">
              <a:lnSpc>
                <a:spcPct val="90000"/>
              </a:lnSpc>
              <a:spcBef>
                <a:spcPts val="360"/>
              </a:spcBef>
              <a:spcAft>
                <a:spcPts val="0"/>
              </a:spcAft>
              <a:buNone/>
            </a:pPr>
            <a:r>
              <a:t/>
            </a:r>
            <a:endParaRPr sz="3000">
              <a:latin typeface="Arial"/>
              <a:ea typeface="Arial"/>
              <a:cs typeface="Arial"/>
              <a:sym typeface="Arial"/>
            </a:endParaRPr>
          </a:p>
          <a:p>
            <a:pPr indent="0" lvl="0" marL="0" rtl="0" algn="l">
              <a:lnSpc>
                <a:spcPct val="90000"/>
              </a:lnSpc>
              <a:spcBef>
                <a:spcPts val="360"/>
              </a:spcBef>
              <a:spcAft>
                <a:spcPts val="0"/>
              </a:spcAft>
              <a:buClr>
                <a:schemeClr val="dk1"/>
              </a:buClr>
              <a:buSzPts val="1100"/>
              <a:buFont typeface="Arial"/>
              <a:buNone/>
            </a:pPr>
            <a:r>
              <a:t/>
            </a:r>
            <a:endParaRPr sz="3000">
              <a:latin typeface="Arial"/>
              <a:ea typeface="Arial"/>
              <a:cs typeface="Arial"/>
              <a:sym typeface="Arial"/>
            </a:endParaRPr>
          </a:p>
        </p:txBody>
      </p:sp>
      <p:pic>
        <p:nvPicPr>
          <p:cNvPr id="186" name="Google Shape;186;p30"/>
          <p:cNvPicPr preferRelativeResize="0"/>
          <p:nvPr/>
        </p:nvPicPr>
        <p:blipFill>
          <a:blip r:embed="rId3">
            <a:alphaModFix/>
          </a:blip>
          <a:stretch>
            <a:fillRect/>
          </a:stretch>
        </p:blipFill>
        <p:spPr>
          <a:xfrm>
            <a:off x="2549650" y="370300"/>
            <a:ext cx="6122150" cy="5990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1"/>
          <p:cNvSpPr txBox="1"/>
          <p:nvPr>
            <p:ph idx="4294967295" type="body"/>
          </p:nvPr>
        </p:nvSpPr>
        <p:spPr>
          <a:xfrm>
            <a:off x="457200" y="304800"/>
            <a:ext cx="8214600" cy="61218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15:</a:t>
            </a:r>
            <a:endParaRPr/>
          </a:p>
          <a:p>
            <a:pPr indent="0" lvl="0" marL="0" rtl="0" algn="l">
              <a:spcBef>
                <a:spcPts val="640"/>
              </a:spcBef>
              <a:spcAft>
                <a:spcPts val="0"/>
              </a:spcAft>
              <a:buNone/>
            </a:pPr>
            <a:r>
              <a:t/>
            </a:r>
            <a:endParaRPr sz="3000"/>
          </a:p>
          <a:p>
            <a:pPr indent="0" lvl="0" marL="0" rtl="0" algn="l">
              <a:spcBef>
                <a:spcPts val="640"/>
              </a:spcBef>
              <a:spcAft>
                <a:spcPts val="0"/>
              </a:spcAft>
              <a:buNone/>
            </a:pPr>
            <a:r>
              <a:rPr lang="en-US" sz="3000"/>
              <a:t>¿Agora que sé de amor</a:t>
            </a:r>
            <a:endParaRPr sz="3000"/>
          </a:p>
          <a:p>
            <a:pPr indent="0" lvl="0" marL="0" rtl="0" algn="l">
              <a:spcBef>
                <a:spcPts val="640"/>
              </a:spcBef>
              <a:spcAft>
                <a:spcPts val="0"/>
              </a:spcAft>
              <a:buNone/>
            </a:pPr>
            <a:r>
              <a:rPr lang="en-US" sz="3000"/>
              <a:t>me metéis monja?</a:t>
            </a:r>
            <a:endParaRPr sz="3000"/>
          </a:p>
          <a:p>
            <a:pPr indent="0" lvl="0" marL="0" rtl="0" algn="l">
              <a:spcBef>
                <a:spcPts val="640"/>
              </a:spcBef>
              <a:spcAft>
                <a:spcPts val="0"/>
              </a:spcAft>
              <a:buNone/>
            </a:pPr>
            <a:r>
              <a:rPr lang="en-US" sz="3000"/>
              <a:t>¡ay, dios, qué grave cosa!</a:t>
            </a:r>
            <a:endParaRPr sz="3000"/>
          </a:p>
          <a:p>
            <a:pPr indent="0" lvl="0" marL="0" rtl="0" algn="l">
              <a:spcBef>
                <a:spcPts val="640"/>
              </a:spcBef>
              <a:spcAft>
                <a:spcPts val="0"/>
              </a:spcAft>
              <a:buNone/>
            </a:pPr>
            <a:r>
              <a:rPr lang="en-US" sz="3000"/>
              <a:t>Agora que sé de amor</a:t>
            </a:r>
            <a:endParaRPr sz="3000"/>
          </a:p>
          <a:p>
            <a:pPr indent="0" lvl="0" marL="0" rtl="0" algn="l">
              <a:spcBef>
                <a:spcPts val="640"/>
              </a:spcBef>
              <a:spcAft>
                <a:spcPts val="0"/>
              </a:spcAft>
              <a:buNone/>
            </a:pPr>
            <a:r>
              <a:rPr lang="en-US" sz="3000"/>
              <a:t>de caballero,</a:t>
            </a:r>
            <a:endParaRPr sz="3000"/>
          </a:p>
          <a:p>
            <a:pPr indent="0" lvl="0" marL="0" rtl="0" algn="l">
              <a:spcBef>
                <a:spcPts val="640"/>
              </a:spcBef>
              <a:spcAft>
                <a:spcPts val="0"/>
              </a:spcAft>
              <a:buNone/>
            </a:pPr>
            <a:r>
              <a:rPr lang="en-US" sz="3000"/>
              <a:t>agora me metéis monja</a:t>
            </a:r>
            <a:endParaRPr sz="3000"/>
          </a:p>
          <a:p>
            <a:pPr indent="0" lvl="0" marL="0" rtl="0" algn="l">
              <a:spcBef>
                <a:spcPts val="640"/>
              </a:spcBef>
              <a:spcAft>
                <a:spcPts val="0"/>
              </a:spcAft>
              <a:buNone/>
            </a:pPr>
            <a:r>
              <a:rPr lang="en-US" sz="3000"/>
              <a:t>en el monasterio:</a:t>
            </a:r>
            <a:endParaRPr sz="3000"/>
          </a:p>
          <a:p>
            <a:pPr indent="0" lvl="0" marL="0" rtl="0" algn="l">
              <a:spcBef>
                <a:spcPts val="640"/>
              </a:spcBef>
              <a:spcAft>
                <a:spcPts val="0"/>
              </a:spcAft>
              <a:buNone/>
            </a:pPr>
            <a:r>
              <a:rPr lang="en-US" sz="3000"/>
              <a:t>¡ay, dios, qué grave cosa!</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2"/>
          <p:cNvSpPr txBox="1"/>
          <p:nvPr>
            <p:ph idx="4294967295" type="body"/>
          </p:nvPr>
        </p:nvSpPr>
        <p:spPr>
          <a:xfrm>
            <a:off x="457200" y="304800"/>
            <a:ext cx="8214600" cy="61218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None/>
            </a:pPr>
            <a:r>
              <a:rPr lang="en-US" sz="3000">
                <a:latin typeface="Arial"/>
                <a:ea typeface="Arial"/>
                <a:cs typeface="Arial"/>
                <a:sym typeface="Arial"/>
              </a:rPr>
              <a:t>TEXTO 16:</a:t>
            </a:r>
            <a:endParaRPr/>
          </a:p>
          <a:p>
            <a:pPr indent="0" lvl="0" marL="0" rtl="0" algn="l">
              <a:spcBef>
                <a:spcPts val="640"/>
              </a:spcBef>
              <a:spcAft>
                <a:spcPts val="0"/>
              </a:spcAft>
              <a:buNone/>
            </a:pPr>
            <a:r>
              <a:t/>
            </a:r>
            <a:endParaRPr sz="3000"/>
          </a:p>
          <a:p>
            <a:pPr indent="0" lvl="0" marL="0" rtl="0" algn="l">
              <a:spcBef>
                <a:spcPts val="640"/>
              </a:spcBef>
              <a:spcAft>
                <a:spcPts val="0"/>
              </a:spcAft>
              <a:buNone/>
            </a:pPr>
            <a:r>
              <a:t/>
            </a:r>
            <a:endParaRPr sz="3000"/>
          </a:p>
        </p:txBody>
      </p:sp>
      <p:pic>
        <p:nvPicPr>
          <p:cNvPr id="197" name="Google Shape;197;p32"/>
          <p:cNvPicPr preferRelativeResize="0"/>
          <p:nvPr/>
        </p:nvPicPr>
        <p:blipFill>
          <a:blip r:embed="rId3">
            <a:alphaModFix/>
          </a:blip>
          <a:stretch>
            <a:fillRect/>
          </a:stretch>
        </p:blipFill>
        <p:spPr>
          <a:xfrm>
            <a:off x="3435485" y="304800"/>
            <a:ext cx="4757991" cy="6121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5"/>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1600"/>
              <a:buFont typeface="Arial"/>
              <a:buNone/>
            </a:pPr>
            <a:r>
              <a:t/>
            </a:r>
            <a:endParaRPr sz="1600"/>
          </a:p>
          <a:p>
            <a:pPr indent="-342900" lvl="0" marL="342900" marR="0" rtl="0" algn="l">
              <a:lnSpc>
                <a:spcPct val="100000"/>
              </a:lnSpc>
              <a:spcBef>
                <a:spcPts val="320"/>
              </a:spcBef>
              <a:spcAft>
                <a:spcPts val="0"/>
              </a:spcAft>
              <a:buClr>
                <a:schemeClr val="dk1"/>
              </a:buClr>
              <a:buSzPts val="1600"/>
              <a:buFont typeface="Arial"/>
              <a:buNone/>
            </a:pPr>
            <a:r>
              <a:t/>
            </a:r>
            <a:endParaRPr/>
          </a:p>
          <a:p>
            <a:pPr indent="-342900" lvl="0" marL="342900" marR="0" rtl="0" algn="ctr">
              <a:lnSpc>
                <a:spcPct val="100000"/>
              </a:lnSpc>
              <a:spcBef>
                <a:spcPts val="320"/>
              </a:spcBef>
              <a:spcAft>
                <a:spcPts val="0"/>
              </a:spcAft>
              <a:buClr>
                <a:schemeClr val="dk1"/>
              </a:buClr>
              <a:buSzPts val="1600"/>
              <a:buFont typeface="Arial"/>
              <a:buNone/>
            </a:pPr>
            <a:br>
              <a:rPr b="0" i="0" lang="en-US" sz="1600" u="none" cap="none" strike="noStrike">
                <a:solidFill>
                  <a:schemeClr val="dk1"/>
                </a:solidFill>
                <a:latin typeface="Calibri"/>
                <a:ea typeface="Calibri"/>
                <a:cs typeface="Calibri"/>
                <a:sym typeface="Calibri"/>
              </a:rPr>
            </a:br>
            <a:r>
              <a:rPr b="0" i="0" lang="en-US" sz="4738" u="none" cap="none" strike="noStrike">
                <a:solidFill>
                  <a:schemeClr val="dk1"/>
                </a:solidFill>
                <a:latin typeface="Calibri"/>
                <a:ea typeface="Calibri"/>
                <a:cs typeface="Calibri"/>
                <a:sym typeface="Calibri"/>
              </a:rPr>
              <a:t>Esta tarea es sencilla:</a:t>
            </a:r>
            <a:r>
              <a:rPr b="0" i="0" lang="en-US" sz="6150" u="none" cap="none" strike="noStrike">
                <a:solidFill>
                  <a:schemeClr val="dk1"/>
                </a:solidFill>
                <a:latin typeface="Calibri"/>
                <a:ea typeface="Calibri"/>
                <a:cs typeface="Calibri"/>
                <a:sym typeface="Calibri"/>
              </a:rPr>
              <a:t> </a:t>
            </a:r>
            <a:endParaRPr sz="6150"/>
          </a:p>
          <a:p>
            <a:pPr indent="-342900" lvl="0" marL="342900" marR="0" rtl="0" algn="ctr">
              <a:lnSpc>
                <a:spcPct val="100000"/>
              </a:lnSpc>
              <a:spcBef>
                <a:spcPts val="320"/>
              </a:spcBef>
              <a:spcAft>
                <a:spcPts val="0"/>
              </a:spcAft>
              <a:buClr>
                <a:schemeClr val="dk1"/>
              </a:buClr>
              <a:buSzPts val="1600"/>
              <a:buFont typeface="Arial"/>
              <a:buNone/>
            </a:pPr>
            <a:r>
              <a:rPr b="0" i="0" lang="en-US" u="none" cap="none" strike="noStrike">
                <a:solidFill>
                  <a:schemeClr val="dk1"/>
                </a:solidFill>
                <a:latin typeface="Calibri"/>
                <a:ea typeface="Calibri"/>
                <a:cs typeface="Calibri"/>
                <a:sym typeface="Calibri"/>
              </a:rPr>
              <a:t>debes decidir a qu</a:t>
            </a:r>
            <a:r>
              <a:rPr lang="en-US"/>
              <a:t>é género y a qué subgénero literario pertenece cada uno de los textos que te muestro en esta presentación.</a:t>
            </a:r>
            <a:endParaRPr/>
          </a:p>
          <a:p>
            <a:pPr indent="-342900" lvl="0" marL="342900" marR="0" rtl="0" algn="l">
              <a:lnSpc>
                <a:spcPct val="100000"/>
              </a:lnSpc>
              <a:spcBef>
                <a:spcPts val="320"/>
              </a:spcBef>
              <a:spcAft>
                <a:spcPts val="0"/>
              </a:spcAft>
              <a:buClr>
                <a:schemeClr val="dk1"/>
              </a:buClr>
              <a:buSzPts val="1600"/>
              <a:buFont typeface="Arial"/>
              <a:buNone/>
            </a:pPr>
            <a:r>
              <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8" name="Shape 108"/>
        <p:cNvGrpSpPr/>
        <p:nvPr/>
      </p:nvGrpSpPr>
      <p:grpSpPr>
        <a:xfrm>
          <a:off x="0" y="0"/>
          <a:ext cx="0" cy="0"/>
          <a:chOff x="0" y="0"/>
          <a:chExt cx="0" cy="0"/>
        </a:xfrm>
      </p:grpSpPr>
      <p:graphicFrame>
        <p:nvGraphicFramePr>
          <p:cNvPr id="109" name="Google Shape;109;p16"/>
          <p:cNvGraphicFramePr/>
          <p:nvPr/>
        </p:nvGraphicFramePr>
        <p:xfrm>
          <a:off x="415100" y="376325"/>
          <a:ext cx="3000000" cy="3000000"/>
        </p:xfrm>
        <a:graphic>
          <a:graphicData uri="http://schemas.openxmlformats.org/drawingml/2006/table">
            <a:tbl>
              <a:tblPr>
                <a:noFill/>
                <a:tableStyleId>{018244F2-0E3B-4DF8-8A4D-22A866B828A3}</a:tableStyleId>
              </a:tblPr>
              <a:tblGrid>
                <a:gridCol w="2531525"/>
                <a:gridCol w="2002150"/>
                <a:gridCol w="2009825"/>
                <a:gridCol w="2009950"/>
              </a:tblGrid>
              <a:tr h="398500">
                <a:tc gridSpan="4">
                  <a:txBody>
                    <a:bodyPr/>
                    <a:lstStyle/>
                    <a:p>
                      <a:pPr indent="0" lvl="0" marL="0" rtl="0" algn="ctr">
                        <a:spcBef>
                          <a:spcPts val="0"/>
                        </a:spcBef>
                        <a:spcAft>
                          <a:spcPts val="0"/>
                        </a:spcAft>
                        <a:buNone/>
                      </a:pPr>
                      <a:r>
                        <a:rPr b="1" lang="en-US"/>
                        <a:t>LOS GÉNEROS LITERARIOS</a:t>
                      </a:r>
                      <a:endParaRPr b="1"/>
                    </a:p>
                  </a:txBody>
                  <a:tcPr marT="91425" marB="91425" marR="91425" marL="91425">
                    <a:solidFill>
                      <a:srgbClr val="D9D2E9"/>
                    </a:solidFill>
                  </a:tcPr>
                </a:tc>
                <a:tc hMerge="1"/>
                <a:tc hMerge="1"/>
                <a:tc hMerge="1"/>
              </a:tr>
              <a:tr h="613125">
                <a:tc>
                  <a:txBody>
                    <a:bodyPr/>
                    <a:lstStyle/>
                    <a:p>
                      <a:pPr indent="0" lvl="0" marL="0" rtl="0" algn="ctr">
                        <a:spcBef>
                          <a:spcPts val="0"/>
                        </a:spcBef>
                        <a:spcAft>
                          <a:spcPts val="0"/>
                        </a:spcAft>
                        <a:buNone/>
                      </a:pPr>
                      <a:r>
                        <a:rPr b="1" lang="en-US" sz="1300"/>
                        <a:t>NARRATIVO</a:t>
                      </a:r>
                      <a:endParaRPr b="1" sz="1300"/>
                    </a:p>
                  </a:txBody>
                  <a:tcPr marT="91425" marB="91425" marR="91425" marL="91425">
                    <a:solidFill>
                      <a:srgbClr val="FFF2CC"/>
                    </a:solidFill>
                  </a:tcPr>
                </a:tc>
                <a:tc>
                  <a:txBody>
                    <a:bodyPr/>
                    <a:lstStyle/>
                    <a:p>
                      <a:pPr indent="0" lvl="0" marL="0" rtl="0" algn="ctr">
                        <a:spcBef>
                          <a:spcPts val="0"/>
                        </a:spcBef>
                        <a:spcAft>
                          <a:spcPts val="0"/>
                        </a:spcAft>
                        <a:buNone/>
                      </a:pPr>
                      <a:r>
                        <a:rPr b="1" lang="en-US" sz="1300"/>
                        <a:t>LÍRICO</a:t>
                      </a:r>
                      <a:endParaRPr b="1" sz="1300"/>
                    </a:p>
                  </a:txBody>
                  <a:tcPr marT="91425" marB="91425" marR="91425" marL="91425">
                    <a:solidFill>
                      <a:srgbClr val="FFF2CC"/>
                    </a:solidFill>
                  </a:tcPr>
                </a:tc>
                <a:tc>
                  <a:txBody>
                    <a:bodyPr/>
                    <a:lstStyle/>
                    <a:p>
                      <a:pPr indent="0" lvl="0" marL="0" rtl="0" algn="ctr">
                        <a:spcBef>
                          <a:spcPts val="0"/>
                        </a:spcBef>
                        <a:spcAft>
                          <a:spcPts val="0"/>
                        </a:spcAft>
                        <a:buNone/>
                      </a:pPr>
                      <a:r>
                        <a:rPr b="1" lang="en-US" sz="1300"/>
                        <a:t>DRAMÁTICO (TEATRO)</a:t>
                      </a:r>
                      <a:endParaRPr b="1" sz="1300"/>
                    </a:p>
                  </a:txBody>
                  <a:tcPr marT="91425" marB="91425" marR="91425" marL="91425">
                    <a:solidFill>
                      <a:srgbClr val="FFF2CC"/>
                    </a:solidFill>
                  </a:tcPr>
                </a:tc>
                <a:tc>
                  <a:txBody>
                    <a:bodyPr/>
                    <a:lstStyle/>
                    <a:p>
                      <a:pPr indent="0" lvl="0" marL="0" rtl="0" algn="ctr">
                        <a:spcBef>
                          <a:spcPts val="0"/>
                        </a:spcBef>
                        <a:spcAft>
                          <a:spcPts val="0"/>
                        </a:spcAft>
                        <a:buNone/>
                      </a:pPr>
                      <a:r>
                        <a:rPr b="1" lang="en-US" sz="1300"/>
                        <a:t>DIDÁCTICO</a:t>
                      </a:r>
                      <a:endParaRPr b="1" sz="1300"/>
                    </a:p>
                  </a:txBody>
                  <a:tcPr marT="91425" marB="91425" marR="91425" marL="91425">
                    <a:solidFill>
                      <a:srgbClr val="FFF2CC"/>
                    </a:solidFill>
                  </a:tcPr>
                </a:tc>
              </a:tr>
              <a:tr h="504575">
                <a:tc>
                  <a:txBody>
                    <a:bodyPr/>
                    <a:lstStyle/>
                    <a:p>
                      <a:pPr indent="0" lvl="0" marL="0" rtl="0" algn="l">
                        <a:spcBef>
                          <a:spcPts val="0"/>
                        </a:spcBef>
                        <a:spcAft>
                          <a:spcPts val="0"/>
                        </a:spcAft>
                        <a:buNone/>
                      </a:pPr>
                      <a:r>
                        <a:rPr b="1" lang="en-US" sz="1300"/>
                        <a:t>GÉNEROS DE LA ANTIGÜEDAD (ÉPICA)</a:t>
                      </a:r>
                      <a:endParaRPr b="1" sz="1300"/>
                    </a:p>
                  </a:txBody>
                  <a:tcPr marT="91425" marB="91425" marR="91425" marL="91425">
                    <a:solidFill>
                      <a:srgbClr val="D9EAD3"/>
                    </a:solidFill>
                  </a:tcPr>
                </a:tc>
                <a:tc>
                  <a:txBody>
                    <a:bodyPr/>
                    <a:lstStyle/>
                    <a:p>
                      <a:pPr indent="0" lvl="0" marL="0" rtl="0" algn="l">
                        <a:spcBef>
                          <a:spcPts val="0"/>
                        </a:spcBef>
                        <a:spcAft>
                          <a:spcPts val="0"/>
                        </a:spcAft>
                        <a:buNone/>
                      </a:pPr>
                      <a:r>
                        <a:rPr lang="en-US" sz="1300"/>
                        <a:t>Oda</a:t>
                      </a:r>
                      <a:endParaRPr sz="1300"/>
                    </a:p>
                  </a:txBody>
                  <a:tcPr marT="91425" marB="91425" marR="91425" marL="91425"/>
                </a:tc>
                <a:tc>
                  <a:txBody>
                    <a:bodyPr/>
                    <a:lstStyle/>
                    <a:p>
                      <a:pPr indent="0" lvl="0" marL="0" rtl="0" algn="l">
                        <a:spcBef>
                          <a:spcPts val="0"/>
                        </a:spcBef>
                        <a:spcAft>
                          <a:spcPts val="0"/>
                        </a:spcAft>
                        <a:buNone/>
                      </a:pPr>
                      <a:r>
                        <a:rPr lang="en-US" sz="1300"/>
                        <a:t>Tragedia</a:t>
                      </a:r>
                      <a:endParaRPr sz="1300"/>
                    </a:p>
                  </a:txBody>
                  <a:tcPr marT="91425" marB="91425" marR="91425" marL="91425"/>
                </a:tc>
                <a:tc>
                  <a:txBody>
                    <a:bodyPr/>
                    <a:lstStyle/>
                    <a:p>
                      <a:pPr indent="0" lvl="0" marL="0" rtl="0" algn="l">
                        <a:spcBef>
                          <a:spcPts val="0"/>
                        </a:spcBef>
                        <a:spcAft>
                          <a:spcPts val="0"/>
                        </a:spcAft>
                        <a:buNone/>
                      </a:pPr>
                      <a:r>
                        <a:rPr lang="en-US" sz="1300"/>
                        <a:t>Ensayo</a:t>
                      </a:r>
                      <a:endParaRPr sz="1300"/>
                    </a:p>
                  </a:txBody>
                  <a:tcPr marT="91425" marB="91425" marR="91425" marL="91425"/>
                </a:tc>
              </a:tr>
              <a:tr h="577300">
                <a:tc>
                  <a:txBody>
                    <a:bodyPr/>
                    <a:lstStyle/>
                    <a:p>
                      <a:pPr indent="0" lvl="0" marL="0" rtl="0" algn="l">
                        <a:spcBef>
                          <a:spcPts val="0"/>
                        </a:spcBef>
                        <a:spcAft>
                          <a:spcPts val="0"/>
                        </a:spcAft>
                        <a:buNone/>
                      </a:pPr>
                      <a:r>
                        <a:rPr lang="en-US" sz="1300"/>
                        <a:t>Epopeya</a:t>
                      </a:r>
                      <a:endParaRPr sz="1300"/>
                    </a:p>
                  </a:txBody>
                  <a:tcPr marT="91425" marB="91425" marR="91425" marL="91425"/>
                </a:tc>
                <a:tc>
                  <a:txBody>
                    <a:bodyPr/>
                    <a:lstStyle/>
                    <a:p>
                      <a:pPr indent="0" lvl="0" marL="0" rtl="0" algn="l">
                        <a:spcBef>
                          <a:spcPts val="0"/>
                        </a:spcBef>
                        <a:spcAft>
                          <a:spcPts val="0"/>
                        </a:spcAft>
                        <a:buNone/>
                      </a:pPr>
                      <a:r>
                        <a:rPr lang="en-US" sz="1300"/>
                        <a:t>Canción</a:t>
                      </a:r>
                      <a:endParaRPr sz="1300"/>
                    </a:p>
                  </a:txBody>
                  <a:tcPr marT="91425" marB="91425" marR="91425" marL="91425"/>
                </a:tc>
                <a:tc>
                  <a:txBody>
                    <a:bodyPr/>
                    <a:lstStyle/>
                    <a:p>
                      <a:pPr indent="0" lvl="0" marL="0" rtl="0" algn="l">
                        <a:spcBef>
                          <a:spcPts val="0"/>
                        </a:spcBef>
                        <a:spcAft>
                          <a:spcPts val="0"/>
                        </a:spcAft>
                        <a:buNone/>
                      </a:pPr>
                      <a:r>
                        <a:rPr lang="en-US" sz="1300"/>
                        <a:t>Comedia</a:t>
                      </a:r>
                      <a:endParaRPr sz="1300"/>
                    </a:p>
                  </a:txBody>
                  <a:tcPr marT="91425" marB="91425" marR="91425" marL="91425"/>
                </a:tc>
                <a:tc>
                  <a:txBody>
                    <a:bodyPr/>
                    <a:lstStyle/>
                    <a:p>
                      <a:pPr indent="0" lvl="0" marL="0" rtl="0" algn="l">
                        <a:spcBef>
                          <a:spcPts val="0"/>
                        </a:spcBef>
                        <a:spcAft>
                          <a:spcPts val="0"/>
                        </a:spcAft>
                        <a:buNone/>
                      </a:pPr>
                      <a:r>
                        <a:rPr lang="en-US" sz="1300"/>
                        <a:t>Fábula</a:t>
                      </a:r>
                      <a:endParaRPr sz="1300"/>
                    </a:p>
                    <a:p>
                      <a:pPr indent="0" lvl="0" marL="0" rtl="0" algn="l">
                        <a:spcBef>
                          <a:spcPts val="0"/>
                        </a:spcBef>
                        <a:spcAft>
                          <a:spcPts val="0"/>
                        </a:spcAft>
                        <a:buNone/>
                      </a:pPr>
                      <a:r>
                        <a:rPr lang="en-US" sz="1300"/>
                        <a:t>(narrativa y didáctica)</a:t>
                      </a:r>
                      <a:endParaRPr sz="1300"/>
                    </a:p>
                  </a:txBody>
                  <a:tcPr marT="91425" marB="91425" marR="91425" marL="91425"/>
                </a:tc>
              </a:tr>
              <a:tr h="398500">
                <a:tc>
                  <a:txBody>
                    <a:bodyPr/>
                    <a:lstStyle/>
                    <a:p>
                      <a:pPr indent="0" lvl="0" marL="0" rtl="0" algn="l">
                        <a:spcBef>
                          <a:spcPts val="0"/>
                        </a:spcBef>
                        <a:spcAft>
                          <a:spcPts val="0"/>
                        </a:spcAft>
                        <a:buNone/>
                      </a:pPr>
                      <a:r>
                        <a:rPr lang="en-US" sz="1300"/>
                        <a:t>Cantar de gesta</a:t>
                      </a:r>
                      <a:endParaRPr sz="1300"/>
                    </a:p>
                  </a:txBody>
                  <a:tcPr marT="91425" marB="91425" marR="91425" marL="91425"/>
                </a:tc>
                <a:tc>
                  <a:txBody>
                    <a:bodyPr/>
                    <a:lstStyle/>
                    <a:p>
                      <a:pPr indent="0" lvl="0" marL="0" rtl="0" algn="l">
                        <a:spcBef>
                          <a:spcPts val="0"/>
                        </a:spcBef>
                        <a:spcAft>
                          <a:spcPts val="0"/>
                        </a:spcAft>
                        <a:buNone/>
                      </a:pPr>
                      <a:r>
                        <a:rPr lang="en-US" sz="1300"/>
                        <a:t>Elegía</a:t>
                      </a:r>
                      <a:endParaRPr sz="1300"/>
                    </a:p>
                  </a:txBody>
                  <a:tcPr marT="91425" marB="91425" marR="91425" marL="91425"/>
                </a:tc>
                <a:tc>
                  <a:txBody>
                    <a:bodyPr/>
                    <a:lstStyle/>
                    <a:p>
                      <a:pPr indent="0" lvl="0" marL="0" rtl="0" algn="l">
                        <a:spcBef>
                          <a:spcPts val="0"/>
                        </a:spcBef>
                        <a:spcAft>
                          <a:spcPts val="0"/>
                        </a:spcAft>
                        <a:buNone/>
                      </a:pPr>
                      <a:r>
                        <a:rPr lang="en-US" sz="1300"/>
                        <a:t>Drama</a:t>
                      </a:r>
                      <a:endParaRPr sz="1300"/>
                    </a:p>
                  </a:txBody>
                  <a:tcPr marT="91425" marB="91425" marR="91425" marL="91425"/>
                </a:tc>
                <a:tc rowSpan="10">
                  <a:txBody>
                    <a:bodyPr/>
                    <a:lstStyle/>
                    <a:p>
                      <a:pPr indent="0" lvl="0" marL="0" rtl="0" algn="l">
                        <a:spcBef>
                          <a:spcPts val="0"/>
                        </a:spcBef>
                        <a:spcAft>
                          <a:spcPts val="0"/>
                        </a:spcAft>
                        <a:buNone/>
                      </a:pPr>
                      <a:r>
                        <a:t/>
                      </a:r>
                      <a:endParaRPr sz="1300"/>
                    </a:p>
                  </a:txBody>
                  <a:tcPr marT="91425" marB="91425" marR="91425" marL="91425"/>
                </a:tc>
              </a:tr>
              <a:tr h="375725">
                <a:tc>
                  <a:txBody>
                    <a:bodyPr/>
                    <a:lstStyle/>
                    <a:p>
                      <a:pPr indent="0" lvl="0" marL="0" rtl="0" algn="l">
                        <a:spcBef>
                          <a:spcPts val="0"/>
                        </a:spcBef>
                        <a:spcAft>
                          <a:spcPts val="0"/>
                        </a:spcAft>
                        <a:buNone/>
                      </a:pPr>
                      <a:r>
                        <a:rPr b="1" lang="en-US" sz="1300"/>
                        <a:t>GÉNEROS MODERNOS</a:t>
                      </a:r>
                      <a:endParaRPr b="1" sz="1300"/>
                    </a:p>
                  </a:txBody>
                  <a:tcPr marT="91425" marB="91425" marR="91425" marL="91425">
                    <a:solidFill>
                      <a:srgbClr val="D9EAD3"/>
                    </a:solidFill>
                  </a:tcPr>
                </a:tc>
                <a:tc>
                  <a:txBody>
                    <a:bodyPr/>
                    <a:lstStyle/>
                    <a:p>
                      <a:pPr indent="0" lvl="0" marL="0" rtl="0" algn="l">
                        <a:spcBef>
                          <a:spcPts val="0"/>
                        </a:spcBef>
                        <a:spcAft>
                          <a:spcPts val="0"/>
                        </a:spcAft>
                        <a:buNone/>
                      </a:pPr>
                      <a:r>
                        <a:rPr lang="en-US" sz="1300"/>
                        <a:t>Égloga</a:t>
                      </a:r>
                      <a:endParaRPr sz="1300"/>
                    </a:p>
                  </a:txBody>
                  <a:tcPr marT="91425" marB="91425" marR="91425" marL="91425"/>
                </a:tc>
                <a:tc rowSpan="9">
                  <a:txBody>
                    <a:bodyPr/>
                    <a:lstStyle/>
                    <a:p>
                      <a:pPr indent="0" lvl="0" marL="0" rtl="0" algn="l">
                        <a:spcBef>
                          <a:spcPts val="0"/>
                        </a:spcBef>
                        <a:spcAft>
                          <a:spcPts val="0"/>
                        </a:spcAft>
                        <a:buNone/>
                      </a:pPr>
                      <a:r>
                        <a:rPr lang="en-US" sz="1300"/>
                        <a:t>Añade 2 subgéneros </a:t>
                      </a:r>
                      <a:endParaRPr sz="1300"/>
                    </a:p>
                    <a:p>
                      <a:pPr indent="0" lvl="0" marL="0" rtl="0" algn="l">
                        <a:spcBef>
                          <a:spcPts val="0"/>
                        </a:spcBef>
                        <a:spcAft>
                          <a:spcPts val="0"/>
                        </a:spcAft>
                        <a:buNone/>
                      </a:pPr>
                      <a:r>
                        <a:rPr lang="en-US" sz="1300"/>
                        <a:t>dramáticos:</a:t>
                      </a:r>
                      <a:endParaRPr sz="1300"/>
                    </a:p>
                  </a:txBody>
                  <a:tcPr marT="91425" marB="91425" marR="91425" marL="91425"/>
                </a:tc>
                <a:tc vMerge="1"/>
              </a:tr>
              <a:tr h="398500">
                <a:tc>
                  <a:txBody>
                    <a:bodyPr/>
                    <a:lstStyle/>
                    <a:p>
                      <a:pPr indent="0" lvl="0" marL="0" rtl="0" algn="l">
                        <a:spcBef>
                          <a:spcPts val="0"/>
                        </a:spcBef>
                        <a:spcAft>
                          <a:spcPts val="0"/>
                        </a:spcAft>
                        <a:buNone/>
                      </a:pPr>
                      <a:r>
                        <a:rPr lang="en-US" sz="1300"/>
                        <a:t>Cuento</a:t>
                      </a:r>
                      <a:endParaRPr sz="1300"/>
                    </a:p>
                  </a:txBody>
                  <a:tcPr marT="91425" marB="91425" marR="91425" marL="91425"/>
                </a:tc>
                <a:tc rowSpan="8">
                  <a:txBody>
                    <a:bodyPr/>
                    <a:lstStyle/>
                    <a:p>
                      <a:pPr indent="0" lvl="0" marL="0" rtl="0" algn="l">
                        <a:spcBef>
                          <a:spcPts val="0"/>
                        </a:spcBef>
                        <a:spcAft>
                          <a:spcPts val="0"/>
                        </a:spcAft>
                        <a:buNone/>
                      </a:pPr>
                      <a:r>
                        <a:t/>
                      </a:r>
                      <a:endParaRPr sz="1300"/>
                    </a:p>
                  </a:txBody>
                  <a:tcPr marT="91425" marB="91425" marR="91425" marL="91425"/>
                </a:tc>
                <a:tc vMerge="1"/>
                <a:tc vMerge="1"/>
              </a:tr>
              <a:tr h="398500">
                <a:tc>
                  <a:txBody>
                    <a:bodyPr/>
                    <a:lstStyle/>
                    <a:p>
                      <a:pPr indent="0" lvl="0" marL="0" rtl="0" algn="l">
                        <a:spcBef>
                          <a:spcPts val="0"/>
                        </a:spcBef>
                        <a:spcAft>
                          <a:spcPts val="0"/>
                        </a:spcAft>
                        <a:buNone/>
                      </a:pPr>
                      <a:r>
                        <a:rPr lang="en-US" sz="1300"/>
                        <a:t>Leyenda</a:t>
                      </a:r>
                      <a:endParaRPr sz="1300"/>
                    </a:p>
                  </a:txBody>
                  <a:tcPr marT="91425" marB="91425" marR="91425" marL="91425"/>
                </a:tc>
                <a:tc vMerge="1"/>
                <a:tc vMerge="1"/>
                <a:tc vMerge="1"/>
              </a:tr>
              <a:tr h="398500">
                <a:tc>
                  <a:txBody>
                    <a:bodyPr/>
                    <a:lstStyle/>
                    <a:p>
                      <a:pPr indent="0" lvl="0" marL="0" rtl="0" algn="l">
                        <a:spcBef>
                          <a:spcPts val="0"/>
                        </a:spcBef>
                        <a:spcAft>
                          <a:spcPts val="0"/>
                        </a:spcAft>
                        <a:buNone/>
                      </a:pPr>
                      <a:r>
                        <a:rPr lang="en-US" sz="1300"/>
                        <a:t>Fábula</a:t>
                      </a:r>
                      <a:endParaRPr sz="1300"/>
                    </a:p>
                  </a:txBody>
                  <a:tcPr marT="91425" marB="91425" marR="91425" marL="91425"/>
                </a:tc>
                <a:tc vMerge="1"/>
                <a:tc vMerge="1"/>
                <a:tc vMerge="1"/>
              </a:tr>
              <a:tr h="398500">
                <a:tc>
                  <a:txBody>
                    <a:bodyPr/>
                    <a:lstStyle/>
                    <a:p>
                      <a:pPr indent="0" lvl="0" marL="0" rtl="0" algn="l">
                        <a:spcBef>
                          <a:spcPts val="0"/>
                        </a:spcBef>
                        <a:spcAft>
                          <a:spcPts val="0"/>
                        </a:spcAft>
                        <a:buNone/>
                      </a:pPr>
                      <a:r>
                        <a:rPr lang="en-US" sz="1300"/>
                        <a:t>Novela</a:t>
                      </a:r>
                      <a:endParaRPr sz="1300"/>
                    </a:p>
                  </a:txBody>
                  <a:tcPr marT="91425" marB="91425" marR="91425" marL="91425"/>
                </a:tc>
                <a:tc vMerge="1"/>
                <a:tc vMerge="1"/>
                <a:tc vMerge="1"/>
              </a:tr>
              <a:tr h="398500">
                <a:tc>
                  <a:txBody>
                    <a:bodyPr/>
                    <a:lstStyle/>
                    <a:p>
                      <a:pPr indent="0" lvl="0" marL="0" rtl="0" algn="l">
                        <a:spcBef>
                          <a:spcPts val="0"/>
                        </a:spcBef>
                        <a:spcAft>
                          <a:spcPts val="0"/>
                        </a:spcAft>
                        <a:buNone/>
                      </a:pPr>
                      <a:r>
                        <a:rPr lang="en-US" sz="1300"/>
                        <a:t>Biografía</a:t>
                      </a:r>
                      <a:endParaRPr sz="1300"/>
                    </a:p>
                  </a:txBody>
                  <a:tcPr marT="91425" marB="91425" marR="91425" marL="91425"/>
                </a:tc>
                <a:tc vMerge="1"/>
                <a:tc vMerge="1"/>
                <a:tc vMerge="1"/>
              </a:tr>
              <a:tr h="355950">
                <a:tc rowSpan="3">
                  <a:txBody>
                    <a:bodyPr/>
                    <a:lstStyle/>
                    <a:p>
                      <a:pPr indent="0" lvl="0" marL="0" rtl="0" algn="l">
                        <a:spcBef>
                          <a:spcPts val="0"/>
                        </a:spcBef>
                        <a:spcAft>
                          <a:spcPts val="0"/>
                        </a:spcAft>
                        <a:buNone/>
                      </a:pPr>
                      <a:r>
                        <a:rPr lang="en-US" sz="1300"/>
                        <a:t>Añade 2 subgéneros narrativos:</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txBody>
                  <a:tcPr marT="91425" marB="91425" marR="91425" marL="91425"/>
                </a:tc>
                <a:tc vMerge="1"/>
                <a:tc vMerge="1"/>
                <a:tc vMerge="1"/>
              </a:tr>
              <a:tr h="322900">
                <a:tc vMerge="1"/>
                <a:tc vMerge="1"/>
                <a:tc vMerge="1"/>
                <a:tc vMerge="1"/>
              </a:tr>
              <a:tr h="100000">
                <a:tc vMerge="1"/>
                <a:tc vMerge="1"/>
                <a:tc vMerge="1"/>
                <a:tc vMerge="1"/>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7"/>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865187" rtl="0" algn="l">
              <a:lnSpc>
                <a:spcPct val="90000"/>
              </a:lnSpc>
              <a:spcBef>
                <a:spcPts val="0"/>
              </a:spcBef>
              <a:spcAft>
                <a:spcPts val="0"/>
              </a:spcAft>
              <a:buNone/>
            </a:pPr>
            <a:r>
              <a:t/>
            </a:r>
            <a:endParaRPr i="1" sz="18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t/>
            </a:r>
            <a:endParaRPr i="1" sz="18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t/>
            </a:r>
            <a:endParaRPr i="1" sz="18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lang="en-US" sz="3000">
                <a:solidFill>
                  <a:srgbClr val="000000"/>
                </a:solidFill>
                <a:latin typeface="Arial"/>
                <a:ea typeface="Arial"/>
                <a:cs typeface="Arial"/>
                <a:sym typeface="Arial"/>
              </a:rPr>
              <a:t>TEXTO 1:</a:t>
            </a:r>
            <a:endParaRPr sz="30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t/>
            </a:r>
            <a:endParaRPr i="1"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De los sos ojos tan fuertemientre llorando,</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Tornaba la cabeça y estábalos catando.</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Vio puertas abiertas e uços sin cañados,</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Alcándaras vazías sin pielles e sin mantos</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E sin falcones e sin adtores mudados.</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Sospiró mio Cid, ca mucho habié grandes cuidados.</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Fabló mio Cid bien e tan mesurado:</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-“Grado a ti, Señor Padre, que estás en alto!</a:t>
            </a:r>
            <a:endParaRPr sz="2400">
              <a:solidFill>
                <a:srgbClr val="000000"/>
              </a:solidFill>
              <a:latin typeface="Arial"/>
              <a:ea typeface="Arial"/>
              <a:cs typeface="Arial"/>
              <a:sym typeface="Arial"/>
            </a:endParaRPr>
          </a:p>
          <a:p>
            <a:pPr indent="0" lvl="0" marL="865187" rtl="0" algn="l">
              <a:lnSpc>
                <a:spcPct val="90000"/>
              </a:lnSpc>
              <a:spcBef>
                <a:spcPts val="360"/>
              </a:spcBef>
              <a:spcAft>
                <a:spcPts val="0"/>
              </a:spcAft>
              <a:buNone/>
            </a:pPr>
            <a:r>
              <a:rPr i="1" lang="en-US" sz="2400">
                <a:solidFill>
                  <a:srgbClr val="000000"/>
                </a:solidFill>
                <a:latin typeface="Arial"/>
                <a:ea typeface="Arial"/>
                <a:cs typeface="Arial"/>
                <a:sym typeface="Arial"/>
              </a:rPr>
              <a:t>Esto me han vuelto mios enemigos malos</a:t>
            </a:r>
            <a:endParaRPr sz="2400">
              <a:solidFill>
                <a:srgbClr val="000000"/>
              </a:solidFill>
              <a:latin typeface="Arial"/>
              <a:ea typeface="Arial"/>
              <a:cs typeface="Arial"/>
              <a:sym typeface="Arial"/>
            </a:endParaRPr>
          </a:p>
          <a:p>
            <a:pPr indent="-228600" lvl="0" marL="342900" rtl="0" algn="l">
              <a:spcBef>
                <a:spcPts val="360"/>
              </a:spcBef>
              <a:spcAft>
                <a:spcPts val="0"/>
              </a:spcAft>
              <a:buNone/>
            </a:pPr>
            <a:r>
              <a:t/>
            </a:r>
            <a:endParaRPr i="1" sz="1800">
              <a:solidFill>
                <a:srgbClr val="000000"/>
              </a:solidFill>
              <a:latin typeface="Arial"/>
              <a:ea typeface="Arial"/>
              <a:cs typeface="Arial"/>
              <a:sym typeface="Arial"/>
            </a:endParaRPr>
          </a:p>
          <a:p>
            <a:pPr indent="0" lvl="0" marL="0" marR="0" rtl="0" algn="l">
              <a:lnSpc>
                <a:spcPct val="100000"/>
              </a:lnSpc>
              <a:spcBef>
                <a:spcPts val="320"/>
              </a:spcBef>
              <a:spcAft>
                <a:spcPts val="0"/>
              </a:spcAft>
              <a:buClr>
                <a:schemeClr val="dk1"/>
              </a:buClr>
              <a:buSzPts val="1600"/>
              <a:buFont typeface="Arial"/>
              <a:buNone/>
            </a:pPr>
            <a:r>
              <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8"/>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2159000" rtl="0" algn="just">
              <a:lnSpc>
                <a:spcPct val="115000"/>
              </a:lnSpc>
              <a:spcBef>
                <a:spcPts val="100"/>
              </a:spcBef>
              <a:spcAft>
                <a:spcPts val="0"/>
              </a:spcAft>
              <a:buClr>
                <a:schemeClr val="dk1"/>
              </a:buClr>
              <a:buSzPts val="1100"/>
              <a:buFont typeface="Arial"/>
              <a:buNone/>
            </a:pPr>
            <a:r>
              <a:rPr lang="en-US" sz="2100"/>
              <a:t>TEXTO 2</a:t>
            </a:r>
            <a:endParaRPr sz="2100"/>
          </a:p>
          <a:p>
            <a:pPr indent="0" lvl="0" marL="2159000" rtl="0" algn="just">
              <a:lnSpc>
                <a:spcPct val="115000"/>
              </a:lnSpc>
              <a:spcBef>
                <a:spcPts val="100"/>
              </a:spcBef>
              <a:spcAft>
                <a:spcPts val="0"/>
              </a:spcAft>
              <a:buClr>
                <a:schemeClr val="dk1"/>
              </a:buClr>
              <a:buSzPts val="1100"/>
              <a:buFont typeface="Arial"/>
              <a:buNone/>
            </a:pPr>
            <a:r>
              <a:rPr lang="en-US" sz="2100"/>
              <a:t>Corrientes aguas, puras, cristalinas,</a:t>
            </a:r>
            <a:endParaRPr sz="2100"/>
          </a:p>
          <a:p>
            <a:pPr indent="0" lvl="0" marL="2159000" rtl="0" algn="just">
              <a:lnSpc>
                <a:spcPct val="115000"/>
              </a:lnSpc>
              <a:spcBef>
                <a:spcPts val="100"/>
              </a:spcBef>
              <a:spcAft>
                <a:spcPts val="0"/>
              </a:spcAft>
              <a:buClr>
                <a:schemeClr val="dk1"/>
              </a:buClr>
              <a:buSzPts val="1100"/>
              <a:buFont typeface="Arial"/>
              <a:buNone/>
            </a:pPr>
            <a:r>
              <a:rPr lang="en-US" sz="2100"/>
              <a:t>árboles que os estáis mirando en ellas,</a:t>
            </a:r>
            <a:endParaRPr sz="2100"/>
          </a:p>
          <a:p>
            <a:pPr indent="0" lvl="0" marL="2159000" rtl="0" algn="just">
              <a:lnSpc>
                <a:spcPct val="115000"/>
              </a:lnSpc>
              <a:spcBef>
                <a:spcPts val="100"/>
              </a:spcBef>
              <a:spcAft>
                <a:spcPts val="0"/>
              </a:spcAft>
              <a:buClr>
                <a:schemeClr val="dk1"/>
              </a:buClr>
              <a:buSzPts val="1100"/>
              <a:buFont typeface="Arial"/>
              <a:buNone/>
            </a:pPr>
            <a:r>
              <a:rPr lang="en-US" sz="2100"/>
              <a:t>verde prado, de fresca sombra lleno,</a:t>
            </a:r>
            <a:endParaRPr sz="2100"/>
          </a:p>
          <a:p>
            <a:pPr indent="0" lvl="0" marL="2159000" rtl="0" algn="just">
              <a:lnSpc>
                <a:spcPct val="115000"/>
              </a:lnSpc>
              <a:spcBef>
                <a:spcPts val="100"/>
              </a:spcBef>
              <a:spcAft>
                <a:spcPts val="0"/>
              </a:spcAft>
              <a:buClr>
                <a:schemeClr val="dk1"/>
              </a:buClr>
              <a:buSzPts val="1100"/>
              <a:buFont typeface="Arial"/>
              <a:buNone/>
            </a:pPr>
            <a:r>
              <a:rPr lang="en-US" sz="2100"/>
              <a:t>aves que aquí sembráis vuestras querellas,</a:t>
            </a:r>
            <a:endParaRPr sz="2100"/>
          </a:p>
          <a:p>
            <a:pPr indent="0" lvl="0" marL="2159000" rtl="0" algn="just">
              <a:lnSpc>
                <a:spcPct val="115000"/>
              </a:lnSpc>
              <a:spcBef>
                <a:spcPts val="100"/>
              </a:spcBef>
              <a:spcAft>
                <a:spcPts val="0"/>
              </a:spcAft>
              <a:buClr>
                <a:schemeClr val="dk1"/>
              </a:buClr>
              <a:buSzPts val="1100"/>
              <a:buFont typeface="Arial"/>
              <a:buNone/>
            </a:pPr>
            <a:r>
              <a:rPr lang="en-US" sz="2100"/>
              <a:t>hiedra que por los árboles caminas,</a:t>
            </a:r>
            <a:endParaRPr sz="2100"/>
          </a:p>
          <a:p>
            <a:pPr indent="0" lvl="0" marL="2159000" rtl="0" algn="just">
              <a:lnSpc>
                <a:spcPct val="115000"/>
              </a:lnSpc>
              <a:spcBef>
                <a:spcPts val="100"/>
              </a:spcBef>
              <a:spcAft>
                <a:spcPts val="0"/>
              </a:spcAft>
              <a:buClr>
                <a:schemeClr val="dk1"/>
              </a:buClr>
              <a:buSzPts val="1100"/>
              <a:buFont typeface="Arial"/>
              <a:buNone/>
            </a:pPr>
            <a:r>
              <a:rPr lang="en-US" sz="2100"/>
              <a:t>torciendo el paso por su verde seno:</a:t>
            </a:r>
            <a:endParaRPr sz="2100"/>
          </a:p>
          <a:p>
            <a:pPr indent="0" lvl="0" marL="2159000" rtl="0" algn="just">
              <a:lnSpc>
                <a:spcPct val="115000"/>
              </a:lnSpc>
              <a:spcBef>
                <a:spcPts val="100"/>
              </a:spcBef>
              <a:spcAft>
                <a:spcPts val="0"/>
              </a:spcAft>
              <a:buClr>
                <a:schemeClr val="dk1"/>
              </a:buClr>
              <a:buSzPts val="1100"/>
              <a:buFont typeface="Arial"/>
              <a:buNone/>
            </a:pPr>
            <a:r>
              <a:rPr lang="en-US" sz="2100"/>
              <a:t>yo me vi tan ajeno</a:t>
            </a:r>
            <a:endParaRPr sz="2100"/>
          </a:p>
          <a:p>
            <a:pPr indent="0" lvl="0" marL="2159000" rtl="0" algn="just">
              <a:lnSpc>
                <a:spcPct val="115000"/>
              </a:lnSpc>
              <a:spcBef>
                <a:spcPts val="100"/>
              </a:spcBef>
              <a:spcAft>
                <a:spcPts val="0"/>
              </a:spcAft>
              <a:buClr>
                <a:schemeClr val="dk1"/>
              </a:buClr>
              <a:buSzPts val="1100"/>
              <a:buFont typeface="Arial"/>
              <a:buNone/>
            </a:pPr>
            <a:r>
              <a:rPr lang="en-US" sz="2100"/>
              <a:t>del grave mal que siento,</a:t>
            </a:r>
            <a:endParaRPr sz="2100"/>
          </a:p>
          <a:p>
            <a:pPr indent="0" lvl="0" marL="2159000" rtl="0" algn="just">
              <a:lnSpc>
                <a:spcPct val="115000"/>
              </a:lnSpc>
              <a:spcBef>
                <a:spcPts val="100"/>
              </a:spcBef>
              <a:spcAft>
                <a:spcPts val="0"/>
              </a:spcAft>
              <a:buClr>
                <a:schemeClr val="dk1"/>
              </a:buClr>
              <a:buSzPts val="1100"/>
              <a:buFont typeface="Arial"/>
              <a:buNone/>
            </a:pPr>
            <a:r>
              <a:rPr lang="en-US" sz="2100"/>
              <a:t>que de puro contento</a:t>
            </a:r>
            <a:endParaRPr sz="2100"/>
          </a:p>
          <a:p>
            <a:pPr indent="0" lvl="0" marL="2159000" rtl="0" algn="just">
              <a:lnSpc>
                <a:spcPct val="115000"/>
              </a:lnSpc>
              <a:spcBef>
                <a:spcPts val="100"/>
              </a:spcBef>
              <a:spcAft>
                <a:spcPts val="0"/>
              </a:spcAft>
              <a:buClr>
                <a:schemeClr val="dk1"/>
              </a:buClr>
              <a:buSzPts val="1100"/>
              <a:buFont typeface="Arial"/>
              <a:buNone/>
            </a:pPr>
            <a:r>
              <a:rPr lang="en-US" sz="2100"/>
              <a:t>con vuestra soledad me recreaba,</a:t>
            </a:r>
            <a:endParaRPr sz="2100"/>
          </a:p>
          <a:p>
            <a:pPr indent="0" lvl="0" marL="2159000" rtl="0" algn="just">
              <a:lnSpc>
                <a:spcPct val="115000"/>
              </a:lnSpc>
              <a:spcBef>
                <a:spcPts val="100"/>
              </a:spcBef>
              <a:spcAft>
                <a:spcPts val="0"/>
              </a:spcAft>
              <a:buClr>
                <a:schemeClr val="dk1"/>
              </a:buClr>
              <a:buSzPts val="1100"/>
              <a:buFont typeface="Arial"/>
              <a:buNone/>
            </a:pPr>
            <a:r>
              <a:rPr lang="en-US" sz="2100"/>
              <a:t>donde con dulce sueño reposaba,</a:t>
            </a:r>
            <a:endParaRPr sz="2100"/>
          </a:p>
          <a:p>
            <a:pPr indent="0" lvl="0" marL="2159000" rtl="0" algn="just">
              <a:lnSpc>
                <a:spcPct val="115000"/>
              </a:lnSpc>
              <a:spcBef>
                <a:spcPts val="100"/>
              </a:spcBef>
              <a:spcAft>
                <a:spcPts val="0"/>
              </a:spcAft>
              <a:buClr>
                <a:schemeClr val="dk1"/>
              </a:buClr>
              <a:buSzPts val="1100"/>
              <a:buFont typeface="Arial"/>
              <a:buNone/>
            </a:pPr>
            <a:r>
              <a:rPr lang="en-US" sz="2100"/>
              <a:t>o con el pensamiento discurría</a:t>
            </a:r>
            <a:endParaRPr sz="2100"/>
          </a:p>
          <a:p>
            <a:pPr indent="0" lvl="0" marL="2159000" rtl="0" algn="just">
              <a:lnSpc>
                <a:spcPct val="115000"/>
              </a:lnSpc>
              <a:spcBef>
                <a:spcPts val="100"/>
              </a:spcBef>
              <a:spcAft>
                <a:spcPts val="0"/>
              </a:spcAft>
              <a:buClr>
                <a:schemeClr val="dk1"/>
              </a:buClr>
              <a:buSzPts val="1100"/>
              <a:buFont typeface="Arial"/>
              <a:buNone/>
            </a:pPr>
            <a:r>
              <a:rPr lang="en-US" sz="2100"/>
              <a:t>por donde no hallaba</a:t>
            </a:r>
            <a:endParaRPr sz="2100"/>
          </a:p>
          <a:p>
            <a:pPr indent="0" lvl="0" marL="2159000" rtl="0" algn="just">
              <a:lnSpc>
                <a:spcPct val="115000"/>
              </a:lnSpc>
              <a:spcBef>
                <a:spcPts val="100"/>
              </a:spcBef>
              <a:spcAft>
                <a:spcPts val="100"/>
              </a:spcAft>
              <a:buClr>
                <a:schemeClr val="dk1"/>
              </a:buClr>
              <a:buSzPts val="1100"/>
              <a:buFont typeface="Arial"/>
              <a:buNone/>
            </a:pPr>
            <a:r>
              <a:rPr lang="en-US" sz="2100"/>
              <a:t>sino memorias llenas de alegría.</a:t>
            </a:r>
            <a:endParaRPr sz="2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19"/>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fontScale="77500" lnSpcReduction="10000"/>
          </a:bodyPr>
          <a:lstStyle/>
          <a:p>
            <a:pPr indent="0" lvl="0" marL="0" rtl="0" algn="l">
              <a:lnSpc>
                <a:spcPct val="90000"/>
              </a:lnSpc>
              <a:spcBef>
                <a:spcPts val="360"/>
              </a:spcBef>
              <a:spcAft>
                <a:spcPts val="0"/>
              </a:spcAft>
              <a:buClr>
                <a:schemeClr val="dk1"/>
              </a:buClr>
              <a:buSzPct val="36666"/>
              <a:buFont typeface="Arial"/>
              <a:buNone/>
            </a:pPr>
            <a:r>
              <a:rPr lang="en-US" sz="3000">
                <a:latin typeface="Arial"/>
                <a:ea typeface="Arial"/>
                <a:cs typeface="Arial"/>
                <a:sym typeface="Arial"/>
              </a:rPr>
              <a:t>TEXTO 3:</a:t>
            </a:r>
            <a:endParaRPr/>
          </a:p>
          <a:p>
            <a:pPr indent="0" lvl="0" marL="0" rtl="0" algn="l">
              <a:spcBef>
                <a:spcPts val="640"/>
              </a:spcBef>
              <a:spcAft>
                <a:spcPts val="0"/>
              </a:spcAft>
              <a:buNone/>
            </a:pPr>
            <a:r>
              <a:rPr lang="en-US"/>
              <a:t>La cigarra era feliz disfrutando del verano: el sol brillaba, las flores desprendían su aroma y la cigarra cantaba y cantaba. Mientras tanto su amiga y vecina, una pequeña hormiga, pasaba el día entero trabajando, recogiendo alimentos.</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a:t>
            </a:r>
            <a:r>
              <a:rPr lang="en-US"/>
              <a:t>¡Amiga hormiga! ¿No te cansas de tanto trabajar? Descansa un rato conmigo mientras canto algo para ti —le decía la cigarra a la hormiga.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a:t>
            </a:r>
            <a:r>
              <a:rPr lang="en-US"/>
              <a:t>Mejor harías en recoger provisiones para el invierno y dejarte de tanta holgazanería —le respondía la hormiga, mientras transportaba el grano atareada.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La cigarra se reía y seguía cantando sin hacer caso a su amiga.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0"/>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4:</a:t>
            </a:r>
            <a:endParaRPr sz="1500"/>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Entretanto la sólida nave en su curso ligero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se enfrentó a las Sirenas: un soplo feliz la impelía</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mas de pronto cesó aquella brisa, una calma profunda</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se sintió alrededor: algún dios alisaba las olas.</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Levantáronse entonces mis hombres, plegaron la vela,</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la dejaron caer al fondo del barco y, sentándose al remo,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blanqueaban de espumas el mar con las palas pulidas.</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Yo entretanto cogí el bronce agudo, corté un pan de cera</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y, partiéndolo en trozos pequeños, los fui pellizcando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con mi mano robusta: ablandáronse pronto, que eran</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poderosos mis dedos y el fuego del sol de lo alto.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Uno a uno a mis hombres con ellos tapé los oídos</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y, a su vez, me ataron de piernas y manos</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en el mástil, derecho, con fuertes maromas y, luego,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a azotar con los remos volvieron al mar espumante.</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Ya distaba la costa no más que el alcance de un grito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y la nave crucera volaba, mas bien percibieron</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las Sirenas su paso y alzaron su canto sonoro: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"Llega acá, de los dánaos honor, gloriosísimo Ulises,</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de tu marcha refrena el ardor para oír nuestro canto,</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porque nadie en su negro bajel pasa aquí sin que atienda</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a esta voz que en dulzores de miel de los labios nos fluye.</a:t>
            </a:r>
            <a:endParaRPr sz="1300">
              <a:latin typeface="Georgia"/>
              <a:ea typeface="Georgia"/>
              <a:cs typeface="Georgia"/>
              <a:sym typeface="Georgia"/>
            </a:endParaRPr>
          </a:p>
          <a:p>
            <a:pPr indent="0" lvl="0" marL="0" rtl="0" algn="just">
              <a:lnSpc>
                <a:spcPct val="115000"/>
              </a:lnSpc>
              <a:spcBef>
                <a:spcPts val="0"/>
              </a:spcBef>
              <a:spcAft>
                <a:spcPts val="0"/>
              </a:spcAft>
              <a:buClr>
                <a:schemeClr val="dk1"/>
              </a:buClr>
              <a:buSzPts val="1100"/>
              <a:buFont typeface="Arial"/>
              <a:buNone/>
            </a:pPr>
            <a:r>
              <a:rPr lang="en-US" sz="1300">
                <a:latin typeface="Georgia"/>
                <a:ea typeface="Georgia"/>
                <a:cs typeface="Georgia"/>
                <a:sym typeface="Georgia"/>
              </a:rPr>
              <a:t>Quien la escucha contento se va conociendo mil cosas (...)</a:t>
            </a:r>
            <a:endParaRPr sz="1300">
              <a:latin typeface="Georgia"/>
              <a:ea typeface="Georgia"/>
              <a:cs typeface="Georgia"/>
              <a:sym typeface="Georgia"/>
            </a:endParaRPr>
          </a:p>
          <a:p>
            <a:pPr indent="0" lvl="0" marL="0" marR="0" rtl="0" algn="l">
              <a:lnSpc>
                <a:spcPct val="100000"/>
              </a:lnSpc>
              <a:spcBef>
                <a:spcPts val="320"/>
              </a:spcBef>
              <a:spcAft>
                <a:spcPts val="0"/>
              </a:spcAft>
              <a:buClr>
                <a:schemeClr val="dk1"/>
              </a:buClr>
              <a:buSzPts val="1600"/>
              <a:buFont typeface="Arial"/>
              <a:buNone/>
            </a:pPr>
            <a:r>
              <a:t/>
            </a: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21"/>
          <p:cNvSpPr txBox="1"/>
          <p:nvPr>
            <p:ph idx="4294967295" type="body"/>
          </p:nvPr>
        </p:nvSpPr>
        <p:spPr>
          <a:xfrm>
            <a:off x="457200" y="304800"/>
            <a:ext cx="8277900" cy="61269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a:bodyPr>
          <a:lstStyle/>
          <a:p>
            <a:pPr indent="0" lvl="0" marL="0" rtl="0" algn="l">
              <a:lnSpc>
                <a:spcPct val="90000"/>
              </a:lnSpc>
              <a:spcBef>
                <a:spcPts val="360"/>
              </a:spcBef>
              <a:spcAft>
                <a:spcPts val="0"/>
              </a:spcAft>
              <a:buClr>
                <a:schemeClr val="dk1"/>
              </a:buClr>
              <a:buSzPts val="1100"/>
              <a:buFont typeface="Arial"/>
              <a:buNone/>
            </a:pPr>
            <a:r>
              <a:rPr lang="en-US" sz="3000">
                <a:latin typeface="Arial"/>
                <a:ea typeface="Arial"/>
                <a:cs typeface="Arial"/>
                <a:sym typeface="Arial"/>
              </a:rPr>
              <a:t>TEXTO 5:</a:t>
            </a:r>
            <a:endParaRPr/>
          </a:p>
        </p:txBody>
      </p:sp>
      <p:pic>
        <p:nvPicPr>
          <p:cNvPr id="135" name="Google Shape;135;p21"/>
          <p:cNvPicPr preferRelativeResize="0"/>
          <p:nvPr/>
        </p:nvPicPr>
        <p:blipFill>
          <a:blip r:embed="rId3">
            <a:alphaModFix/>
          </a:blip>
          <a:stretch>
            <a:fillRect/>
          </a:stretch>
        </p:blipFill>
        <p:spPr>
          <a:xfrm>
            <a:off x="2499950" y="425025"/>
            <a:ext cx="6096000" cy="5886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2"/>
          <p:cNvSpPr txBox="1"/>
          <p:nvPr>
            <p:ph idx="4294967295" type="body"/>
          </p:nvPr>
        </p:nvSpPr>
        <p:spPr>
          <a:xfrm>
            <a:off x="457200" y="304800"/>
            <a:ext cx="8229600" cy="5821500"/>
          </a:xfrm>
          <a:prstGeom prst="rect">
            <a:avLst/>
          </a:prstGeom>
          <a:gradFill>
            <a:gsLst>
              <a:gs pos="0">
                <a:srgbClr val="C8B2E9"/>
              </a:gs>
              <a:gs pos="35000">
                <a:srgbClr val="D6CAED"/>
              </a:gs>
              <a:gs pos="100000">
                <a:srgbClr val="EFE8FA"/>
              </a:gs>
            </a:gsLst>
            <a:lin ang="16200038" scaled="0"/>
          </a:gradFill>
          <a:ln cap="flat" cmpd="sng" w="9525">
            <a:solidFill>
              <a:srgbClr val="7C5F9F"/>
            </a:solidFill>
            <a:prstDash val="solid"/>
            <a:miter lim="800000"/>
            <a:headEnd len="sm" w="sm" type="none"/>
            <a:tailEnd len="sm" w="sm" type="none"/>
          </a:ln>
          <a:effectLst>
            <a:outerShdw blurRad="40000" rotWithShape="0" dir="5400000" dist="20000">
              <a:srgbClr val="000000">
                <a:alpha val="37650"/>
              </a:srgbClr>
            </a:outerShdw>
          </a:effectLst>
        </p:spPr>
        <p:txBody>
          <a:bodyPr anchorCtr="0" anchor="t" bIns="45700" lIns="91425" spcFirstLastPara="1" rIns="91425" wrap="square" tIns="45700">
            <a:normAutofit fontScale="70000" lnSpcReduction="10000"/>
          </a:bodyPr>
          <a:lstStyle/>
          <a:p>
            <a:pPr indent="0" lvl="0" marL="0" rtl="0" algn="l">
              <a:lnSpc>
                <a:spcPct val="90000"/>
              </a:lnSpc>
              <a:spcBef>
                <a:spcPts val="360"/>
              </a:spcBef>
              <a:spcAft>
                <a:spcPts val="0"/>
              </a:spcAft>
              <a:buClr>
                <a:schemeClr val="dk1"/>
              </a:buClr>
              <a:buSzPct val="25666"/>
              <a:buFont typeface="Arial"/>
              <a:buNone/>
            </a:pPr>
            <a:r>
              <a:rPr lang="en-US" sz="4285">
                <a:latin typeface="Arial"/>
                <a:ea typeface="Arial"/>
                <a:cs typeface="Arial"/>
                <a:sym typeface="Arial"/>
              </a:rPr>
              <a:t>TEXTO 6:</a:t>
            </a:r>
            <a:endParaRPr sz="4485"/>
          </a:p>
          <a:p>
            <a:pPr indent="0" lvl="0" marL="0" rtl="0" algn="l">
              <a:spcBef>
                <a:spcPts val="640"/>
              </a:spcBef>
              <a:spcAft>
                <a:spcPts val="0"/>
              </a:spcAft>
              <a:buNone/>
            </a:pPr>
            <a:r>
              <a:t/>
            </a:r>
            <a:endParaRPr/>
          </a:p>
          <a:p>
            <a:pPr indent="0" lvl="0" marL="0" rtl="0" algn="l">
              <a:spcBef>
                <a:spcPts val="640"/>
              </a:spcBef>
              <a:spcAft>
                <a:spcPts val="0"/>
              </a:spcAft>
              <a:buNone/>
            </a:pPr>
            <a:r>
              <a:rPr lang="en-US"/>
              <a:t>La noche de difuntos me despertó a no sé qué hora el doble de las campanas; su tañido monótono y eterno me trajo a las mientes esta tradición que oí hace poco en Soria.</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Intenté dormir de nuevo; ¡imposible! Una vez aguijoneada, la imaginación es un caballo que se desboca y al que no sirve tirarle de la rienda. Por pasar el rato me decidí a escribirla, como en efecto lo hice.</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Yo la oí en el mismo lugar en que acaeció, y la he escrito volviendo algunas veces la cabeza con miedo cuando sentía crujir los cristales de mi balcón, estremecidos por el aire frío de la noche.</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a:t>Sea de ello lo que quiera, ahí va, como el caballo de copas.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