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  <p:sldMasterId id="2147483696" r:id="rId2"/>
    <p:sldMasterId id="2147483708" r:id="rId3"/>
  </p:sldMasterIdLst>
  <p:notesMasterIdLst>
    <p:notesMasterId r:id="rId72"/>
  </p:notesMasterIdLst>
  <p:handoutMasterIdLst>
    <p:handoutMasterId r:id="rId73"/>
  </p:handoutMasterIdLst>
  <p:sldIdLst>
    <p:sldId id="649" r:id="rId4"/>
    <p:sldId id="643" r:id="rId5"/>
    <p:sldId id="644" r:id="rId6"/>
    <p:sldId id="515" r:id="rId7"/>
    <p:sldId id="877" r:id="rId8"/>
    <p:sldId id="374" r:id="rId9"/>
    <p:sldId id="360" r:id="rId10"/>
    <p:sldId id="870" r:id="rId11"/>
    <p:sldId id="648" r:id="rId12"/>
    <p:sldId id="448" r:id="rId13"/>
    <p:sldId id="987" r:id="rId14"/>
    <p:sldId id="885" r:id="rId15"/>
    <p:sldId id="706" r:id="rId16"/>
    <p:sldId id="926" r:id="rId17"/>
    <p:sldId id="708" r:id="rId18"/>
    <p:sldId id="709" r:id="rId19"/>
    <p:sldId id="914" r:id="rId20"/>
    <p:sldId id="916" r:id="rId21"/>
    <p:sldId id="884" r:id="rId22"/>
    <p:sldId id="915" r:id="rId23"/>
    <p:sldId id="883" r:id="rId24"/>
    <p:sldId id="918" r:id="rId25"/>
    <p:sldId id="891" r:id="rId26"/>
    <p:sldId id="919" r:id="rId27"/>
    <p:sldId id="955" r:id="rId28"/>
    <p:sldId id="956" r:id="rId29"/>
    <p:sldId id="957" r:id="rId30"/>
    <p:sldId id="959" r:id="rId31"/>
    <p:sldId id="960" r:id="rId32"/>
    <p:sldId id="961" r:id="rId33"/>
    <p:sldId id="962" r:id="rId34"/>
    <p:sldId id="966" r:id="rId35"/>
    <p:sldId id="967" r:id="rId36"/>
    <p:sldId id="969" r:id="rId37"/>
    <p:sldId id="988" r:id="rId38"/>
    <p:sldId id="951" r:id="rId39"/>
    <p:sldId id="719" r:id="rId40"/>
    <p:sldId id="722" r:id="rId41"/>
    <p:sldId id="968" r:id="rId42"/>
    <p:sldId id="670" r:id="rId43"/>
    <p:sldId id="990" r:id="rId44"/>
    <p:sldId id="720" r:id="rId45"/>
    <p:sldId id="735" r:id="rId46"/>
    <p:sldId id="736" r:id="rId47"/>
    <p:sldId id="936" r:id="rId48"/>
    <p:sldId id="937" r:id="rId49"/>
    <p:sldId id="938" r:id="rId50"/>
    <p:sldId id="939" r:id="rId51"/>
    <p:sldId id="737" r:id="rId52"/>
    <p:sldId id="738" r:id="rId53"/>
    <p:sldId id="739" r:id="rId54"/>
    <p:sldId id="970" r:id="rId55"/>
    <p:sldId id="971" r:id="rId56"/>
    <p:sldId id="972" r:id="rId57"/>
    <p:sldId id="973" r:id="rId58"/>
    <p:sldId id="974" r:id="rId59"/>
    <p:sldId id="976" r:id="rId60"/>
    <p:sldId id="977" r:id="rId61"/>
    <p:sldId id="979" r:id="rId62"/>
    <p:sldId id="980" r:id="rId63"/>
    <p:sldId id="981" r:id="rId64"/>
    <p:sldId id="982" r:id="rId65"/>
    <p:sldId id="983" r:id="rId66"/>
    <p:sldId id="984" r:id="rId67"/>
    <p:sldId id="985" r:id="rId68"/>
    <p:sldId id="986" r:id="rId69"/>
    <p:sldId id="878" r:id="rId70"/>
    <p:sldId id="517" r:id="rId7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00"/>
    <a:srgbClr val="CC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406" autoAdjust="0"/>
    <p:restoredTop sz="86437" autoAdjust="0"/>
  </p:normalViewPr>
  <p:slideViewPr>
    <p:cSldViewPr>
      <p:cViewPr>
        <p:scale>
          <a:sx n="75" d="100"/>
          <a:sy n="75" d="100"/>
        </p:scale>
        <p:origin x="-238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12156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A43ED-B637-4878-8661-9DA40C4ACF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2BA6CEA-C3CC-44BB-95E0-F9028ED91D57}">
      <dgm:prSet/>
      <dgm:spPr/>
      <dgm:t>
        <a:bodyPr/>
        <a:lstStyle/>
        <a:p>
          <a:pPr algn="ctr" rtl="0"/>
          <a:r>
            <a:rPr lang="es-ES" b="0" dirty="0" smtClean="0"/>
            <a:t>RESOLUCIÓN DE 19 DE OCTUBRE DE 2018 DEL DIRECTOR GENERAL DE INNOVACIÓN, EQUIDAD Y PARTICIPACIÓN POR LA QUE SE DICTAN INSTRUCCIONES SOBRE EL </a:t>
          </a:r>
          <a:r>
            <a:rPr lang="es-ES" b="1" dirty="0" smtClean="0">
              <a:solidFill>
                <a:srgbClr val="FFFF00"/>
              </a:solidFill>
            </a:rPr>
            <a:t>PROTOCOLO DE ACTUACIÓN INMEDIATA ANTE POSIBLES SITUACIONES DE ACOSO ESCOLAR</a:t>
          </a:r>
          <a:endParaRPr lang="es-ES" dirty="0">
            <a:solidFill>
              <a:srgbClr val="FFFF00"/>
            </a:solidFill>
          </a:endParaRPr>
        </a:p>
      </dgm:t>
    </dgm:pt>
    <dgm:pt modelId="{017FE713-A602-417C-B745-1325561F0206}" type="parTrans" cxnId="{C76A7667-3EFB-448A-B615-5FE0A08A39DF}">
      <dgm:prSet/>
      <dgm:spPr/>
      <dgm:t>
        <a:bodyPr/>
        <a:lstStyle/>
        <a:p>
          <a:endParaRPr lang="es-ES"/>
        </a:p>
      </dgm:t>
    </dgm:pt>
    <dgm:pt modelId="{DA51F630-E3E1-4B95-91F6-39D979279453}" type="sibTrans" cxnId="{C76A7667-3EFB-448A-B615-5FE0A08A39DF}">
      <dgm:prSet/>
      <dgm:spPr/>
      <dgm:t>
        <a:bodyPr/>
        <a:lstStyle/>
        <a:p>
          <a:endParaRPr lang="es-ES"/>
        </a:p>
      </dgm:t>
    </dgm:pt>
    <dgm:pt modelId="{7C4B4CE0-7739-4662-8E6C-4A85A6AC6FB3}" type="pres">
      <dgm:prSet presAssocID="{D63A43ED-B637-4878-8661-9DA40C4ACF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375F86-FADE-498A-8334-EF9D569E3727}" type="pres">
      <dgm:prSet presAssocID="{02BA6CEA-C3CC-44BB-95E0-F9028ED91D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8A274B-8A34-43C6-8D2F-1D1E9693F554}" type="presOf" srcId="{D63A43ED-B637-4878-8661-9DA40C4ACF61}" destId="{7C4B4CE0-7739-4662-8E6C-4A85A6AC6FB3}" srcOrd="0" destOrd="0" presId="urn:microsoft.com/office/officeart/2005/8/layout/vList2"/>
    <dgm:cxn modelId="{C76A7667-3EFB-448A-B615-5FE0A08A39DF}" srcId="{D63A43ED-B637-4878-8661-9DA40C4ACF61}" destId="{02BA6CEA-C3CC-44BB-95E0-F9028ED91D57}" srcOrd="0" destOrd="0" parTransId="{017FE713-A602-417C-B745-1325561F0206}" sibTransId="{DA51F630-E3E1-4B95-91F6-39D979279453}"/>
    <dgm:cxn modelId="{AE445E22-B227-4D18-8820-9E3421AD0224}" type="presOf" srcId="{02BA6CEA-C3CC-44BB-95E0-F9028ED91D57}" destId="{64375F86-FADE-498A-8334-EF9D569E3727}" srcOrd="0" destOrd="0" presId="urn:microsoft.com/office/officeart/2005/8/layout/vList2"/>
    <dgm:cxn modelId="{87D14A74-1E48-460D-9B07-AC9E10C8BD47}" type="presParOf" srcId="{7C4B4CE0-7739-4662-8E6C-4A85A6AC6FB3}" destId="{64375F86-FADE-498A-8334-EF9D569E37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A08315-4800-4358-A2FE-9CBC001549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70507E-BCBB-4E01-8EB8-EF4A3B4507EE}">
      <dgm:prSet custT="1"/>
      <dgm:spPr/>
      <dgm:t>
        <a:bodyPr/>
        <a:lstStyle/>
        <a:p>
          <a:pPr algn="ctr" rtl="0"/>
          <a:r>
            <a:rPr lang="es-ES" sz="3200" b="0" i="0" baseline="0" dirty="0" smtClean="0"/>
            <a:t>PROCESO DE RECOGIDA DE INFORMACIÓN</a:t>
          </a:r>
          <a:endParaRPr lang="es-ES" sz="3200" b="0" i="0" baseline="0" dirty="0"/>
        </a:p>
      </dgm:t>
    </dgm:pt>
    <dgm:pt modelId="{99CA0E59-CBC7-4C41-8495-013E54EB32B3}" type="parTrans" cxnId="{7442128D-20A1-4061-83AF-E426286D7683}">
      <dgm:prSet/>
      <dgm:spPr/>
      <dgm:t>
        <a:bodyPr/>
        <a:lstStyle/>
        <a:p>
          <a:endParaRPr lang="es-ES"/>
        </a:p>
      </dgm:t>
    </dgm:pt>
    <dgm:pt modelId="{BC0BF475-E1EB-46B3-9609-35044B7E22B7}" type="sibTrans" cxnId="{7442128D-20A1-4061-83AF-E426286D7683}">
      <dgm:prSet/>
      <dgm:spPr/>
      <dgm:t>
        <a:bodyPr/>
        <a:lstStyle/>
        <a:p>
          <a:endParaRPr lang="es-ES"/>
        </a:p>
      </dgm:t>
    </dgm:pt>
    <dgm:pt modelId="{266620B4-0C1E-44F1-A6FC-868A443C8F3B}" type="pres">
      <dgm:prSet presAssocID="{6EA08315-4800-4358-A2FE-9CBC00154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E8DEE5-B8DF-45FA-A665-A0157770AF50}" type="pres">
      <dgm:prSet presAssocID="{3C70507E-BCBB-4E01-8EB8-EF4A3B4507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FEBFE3-A908-4A23-BB9A-350C003CB088}" type="presOf" srcId="{6EA08315-4800-4358-A2FE-9CBC00154955}" destId="{266620B4-0C1E-44F1-A6FC-868A443C8F3B}" srcOrd="0" destOrd="0" presId="urn:microsoft.com/office/officeart/2005/8/layout/vList2"/>
    <dgm:cxn modelId="{B7E9DE27-1B81-4428-9631-7CAC31871091}" type="presOf" srcId="{3C70507E-BCBB-4E01-8EB8-EF4A3B4507EE}" destId="{18E8DEE5-B8DF-45FA-A665-A0157770AF50}" srcOrd="0" destOrd="0" presId="urn:microsoft.com/office/officeart/2005/8/layout/vList2"/>
    <dgm:cxn modelId="{7442128D-20A1-4061-83AF-E426286D7683}" srcId="{6EA08315-4800-4358-A2FE-9CBC00154955}" destId="{3C70507E-BCBB-4E01-8EB8-EF4A3B4507EE}" srcOrd="0" destOrd="0" parTransId="{99CA0E59-CBC7-4C41-8495-013E54EB32B3}" sibTransId="{BC0BF475-E1EB-46B3-9609-35044B7E22B7}"/>
    <dgm:cxn modelId="{0B5ACA0A-3A2D-4A0E-8CF4-31D0D0B477E1}" type="presParOf" srcId="{266620B4-0C1E-44F1-A6FC-868A443C8F3B}" destId="{18E8DEE5-B8DF-45FA-A665-A0157770AF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D23C8F-B00D-4106-BE81-63A0F28571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F3A338-6DCF-40DA-A9D9-3F05FB9C45AE}">
      <dgm:prSet custT="1"/>
      <dgm:spPr/>
      <dgm:t>
        <a:bodyPr/>
        <a:lstStyle/>
        <a:p>
          <a:pPr algn="ctr" rtl="0"/>
          <a:r>
            <a:rPr lang="es-ES" sz="3200" b="0" i="0" baseline="0" dirty="0" smtClean="0"/>
            <a:t>ANÁLISIS</a:t>
          </a:r>
          <a:r>
            <a:rPr lang="es-ES" sz="3200" b="0" i="0" dirty="0" smtClean="0"/>
            <a:t> Y TOMA DE DECISIONES</a:t>
          </a:r>
          <a:endParaRPr lang="es-ES" sz="3200" b="0" i="0" baseline="0" dirty="0"/>
        </a:p>
      </dgm:t>
    </dgm:pt>
    <dgm:pt modelId="{6DE8A3C0-1149-42D7-9086-6BCBCC6A2B54}" type="parTrans" cxnId="{019B6845-8DB3-4FE0-9151-8DC8B263AE44}">
      <dgm:prSet/>
      <dgm:spPr/>
      <dgm:t>
        <a:bodyPr/>
        <a:lstStyle/>
        <a:p>
          <a:endParaRPr lang="es-ES"/>
        </a:p>
      </dgm:t>
    </dgm:pt>
    <dgm:pt modelId="{9BC71F1E-7D76-4B46-9270-639962EBF556}" type="sibTrans" cxnId="{019B6845-8DB3-4FE0-9151-8DC8B263AE44}">
      <dgm:prSet/>
      <dgm:spPr/>
      <dgm:t>
        <a:bodyPr/>
        <a:lstStyle/>
        <a:p>
          <a:endParaRPr lang="es-ES"/>
        </a:p>
      </dgm:t>
    </dgm:pt>
    <dgm:pt modelId="{BEFA7B6B-1B7B-4970-93B5-8DAC0687A789}" type="pres">
      <dgm:prSet presAssocID="{2CD23C8F-B00D-4106-BE81-63A0F28571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0171E8-3703-4410-9A2B-81209BA2E992}" type="pres">
      <dgm:prSet presAssocID="{4CF3A338-6DCF-40DA-A9D9-3F05FB9C45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808DED-021B-4182-AB8A-BEBB9EFE4ECD}" type="presOf" srcId="{4CF3A338-6DCF-40DA-A9D9-3F05FB9C45AE}" destId="{660171E8-3703-4410-9A2B-81209BA2E992}" srcOrd="0" destOrd="0" presId="urn:microsoft.com/office/officeart/2005/8/layout/vList2"/>
    <dgm:cxn modelId="{019B6845-8DB3-4FE0-9151-8DC8B263AE44}" srcId="{2CD23C8F-B00D-4106-BE81-63A0F28571BA}" destId="{4CF3A338-6DCF-40DA-A9D9-3F05FB9C45AE}" srcOrd="0" destOrd="0" parTransId="{6DE8A3C0-1149-42D7-9086-6BCBCC6A2B54}" sibTransId="{9BC71F1E-7D76-4B46-9270-639962EBF556}"/>
    <dgm:cxn modelId="{F061B3EA-DA02-4218-96ED-CDD2E5125887}" type="presOf" srcId="{2CD23C8F-B00D-4106-BE81-63A0F28571BA}" destId="{BEFA7B6B-1B7B-4970-93B5-8DAC0687A789}" srcOrd="0" destOrd="0" presId="urn:microsoft.com/office/officeart/2005/8/layout/vList2"/>
    <dgm:cxn modelId="{462F9F06-6E43-436E-8D56-7CD88CD734BA}" type="presParOf" srcId="{BEFA7B6B-1B7B-4970-93B5-8DAC0687A789}" destId="{660171E8-3703-4410-9A2B-81209BA2E9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97DBD1-23AB-4187-9A78-30177D070F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547A5D-81E9-4B50-ABA4-934A7DFD061E}">
      <dgm:prSet custT="1"/>
      <dgm:spPr/>
      <dgm:t>
        <a:bodyPr/>
        <a:lstStyle/>
        <a:p>
          <a:pPr algn="ctr" rtl="0"/>
          <a:r>
            <a:rPr lang="es-ES" sz="3200" b="0" i="0" baseline="0" dirty="0" smtClean="0"/>
            <a:t>SEGUIMIENTO</a:t>
          </a:r>
          <a:r>
            <a:rPr lang="es-ES" sz="3200" b="0" i="0" dirty="0" smtClean="0"/>
            <a:t> Y SUPERVISIÓN</a:t>
          </a:r>
          <a:r>
            <a:rPr lang="es-ES" sz="3600" b="0" i="0" dirty="0" smtClean="0"/>
            <a:t>.</a:t>
          </a:r>
          <a:endParaRPr lang="es-ES" sz="3600" b="0" i="0" baseline="0" dirty="0"/>
        </a:p>
      </dgm:t>
    </dgm:pt>
    <dgm:pt modelId="{5AB0B2A7-1C61-4208-B7B3-87AD293AFA2C}" type="parTrans" cxnId="{A59DEA82-2D7A-4F13-8CE8-9BBA5C0FC9D1}">
      <dgm:prSet/>
      <dgm:spPr/>
      <dgm:t>
        <a:bodyPr/>
        <a:lstStyle/>
        <a:p>
          <a:endParaRPr lang="es-ES"/>
        </a:p>
      </dgm:t>
    </dgm:pt>
    <dgm:pt modelId="{B9C2651E-032B-416F-A85B-6B2D62455F06}" type="sibTrans" cxnId="{A59DEA82-2D7A-4F13-8CE8-9BBA5C0FC9D1}">
      <dgm:prSet/>
      <dgm:spPr/>
      <dgm:t>
        <a:bodyPr/>
        <a:lstStyle/>
        <a:p>
          <a:endParaRPr lang="es-ES"/>
        </a:p>
      </dgm:t>
    </dgm:pt>
    <dgm:pt modelId="{D6DC90D5-5FE6-456B-BA50-714696CB506E}" type="pres">
      <dgm:prSet presAssocID="{9C97DBD1-23AB-4187-9A78-30177D070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5EA29D-D161-48EC-9C57-0B55BF9062A9}" type="pres">
      <dgm:prSet presAssocID="{41547A5D-81E9-4B50-ABA4-934A7DFD06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7DEB52-749A-49CB-90F9-B6975862EB4F}" type="presOf" srcId="{41547A5D-81E9-4B50-ABA4-934A7DFD061E}" destId="{D25EA29D-D161-48EC-9C57-0B55BF9062A9}" srcOrd="0" destOrd="0" presId="urn:microsoft.com/office/officeart/2005/8/layout/vList2"/>
    <dgm:cxn modelId="{B6894FA6-2554-4BB9-A6D8-2B3ED7E1C7DF}" type="presOf" srcId="{9C97DBD1-23AB-4187-9A78-30177D070FD4}" destId="{D6DC90D5-5FE6-456B-BA50-714696CB506E}" srcOrd="0" destOrd="0" presId="urn:microsoft.com/office/officeart/2005/8/layout/vList2"/>
    <dgm:cxn modelId="{A59DEA82-2D7A-4F13-8CE8-9BBA5C0FC9D1}" srcId="{9C97DBD1-23AB-4187-9A78-30177D070FD4}" destId="{41547A5D-81E9-4B50-ABA4-934A7DFD061E}" srcOrd="0" destOrd="0" parTransId="{5AB0B2A7-1C61-4208-B7B3-87AD293AFA2C}" sibTransId="{B9C2651E-032B-416F-A85B-6B2D62455F06}"/>
    <dgm:cxn modelId="{572E3EA2-3143-48B8-870B-AF79114D0DB2}" type="presParOf" srcId="{D6DC90D5-5FE6-456B-BA50-714696CB506E}" destId="{D25EA29D-D161-48EC-9C57-0B55BF9062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51A571-CEB2-4623-B451-FB4FA75C26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6B35C3-89BB-4356-9B8F-F6B181062A8A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es-ES" sz="3200" b="1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 action="ppaction://hlinksldjump"/>
            </a:rPr>
            <a:t>FASE 1</a:t>
          </a:r>
          <a:r>
            <a:rPr lang="es-ES" sz="32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s-ES" sz="3200" dirty="0">
            <a:solidFill>
              <a:schemeClr val="accent1">
                <a:lumMod val="75000"/>
              </a:schemeClr>
            </a:solidFill>
          </a:endParaRPr>
        </a:p>
      </dgm:t>
    </dgm:pt>
    <dgm:pt modelId="{FD8E0411-0845-4E78-8E71-EF7F6AADDC8E}" type="parTrans" cxnId="{CAA7E6D4-62AD-4251-9F57-80292D108875}">
      <dgm:prSet/>
      <dgm:spPr/>
      <dgm:t>
        <a:bodyPr/>
        <a:lstStyle/>
        <a:p>
          <a:endParaRPr lang="es-ES"/>
        </a:p>
      </dgm:t>
    </dgm:pt>
    <dgm:pt modelId="{5F887B2F-1B6C-4EF5-B996-B4C91E24EAD2}" type="sibTrans" cxnId="{CAA7E6D4-62AD-4251-9F57-80292D108875}">
      <dgm:prSet/>
      <dgm:spPr/>
      <dgm:t>
        <a:bodyPr/>
        <a:lstStyle/>
        <a:p>
          <a:endParaRPr lang="es-ES"/>
        </a:p>
      </dgm:t>
    </dgm:pt>
    <dgm:pt modelId="{87747E82-9346-40B2-9F0C-375C8117F41C}" type="pres">
      <dgm:prSet presAssocID="{1751A571-CEB2-4623-B451-FB4FA75C26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EC8F9F-AB4B-43C4-944E-74DFB7A9F36F}" type="pres">
      <dgm:prSet presAssocID="{476B35C3-89BB-4356-9B8F-F6B181062A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A7E6D4-62AD-4251-9F57-80292D108875}" srcId="{1751A571-CEB2-4623-B451-FB4FA75C262D}" destId="{476B35C3-89BB-4356-9B8F-F6B181062A8A}" srcOrd="0" destOrd="0" parTransId="{FD8E0411-0845-4E78-8E71-EF7F6AADDC8E}" sibTransId="{5F887B2F-1B6C-4EF5-B996-B4C91E24EAD2}"/>
    <dgm:cxn modelId="{CE80FD36-9911-4600-A1F4-4AC5214AAAFD}" type="presOf" srcId="{1751A571-CEB2-4623-B451-FB4FA75C262D}" destId="{87747E82-9346-40B2-9F0C-375C8117F41C}" srcOrd="0" destOrd="0" presId="urn:microsoft.com/office/officeart/2005/8/layout/vList2"/>
    <dgm:cxn modelId="{64B9E6B7-3F0E-4C97-A3F1-B5174B259856}" type="presOf" srcId="{476B35C3-89BB-4356-9B8F-F6B181062A8A}" destId="{D1EC8F9F-AB4B-43C4-944E-74DFB7A9F36F}" srcOrd="0" destOrd="0" presId="urn:microsoft.com/office/officeart/2005/8/layout/vList2"/>
    <dgm:cxn modelId="{7B39CF08-8F31-4360-BD7A-638569517307}" type="presParOf" srcId="{87747E82-9346-40B2-9F0C-375C8117F41C}" destId="{D1EC8F9F-AB4B-43C4-944E-74DFB7A9F3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A08315-4800-4358-A2FE-9CBC001549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70507E-BCBB-4E01-8EB8-EF4A3B4507EE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es-ES" sz="3200" b="1" i="0" baseline="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 action="ppaction://hlinksldjump"/>
            </a:rPr>
            <a:t>FASE</a:t>
          </a:r>
          <a:r>
            <a:rPr lang="es-ES" sz="3200" b="1" i="0" baseline="0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 </a:t>
          </a:r>
          <a:r>
            <a:rPr lang="es-ES" sz="3200" b="1" i="0" baseline="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 action="ppaction://hlinksldjump"/>
            </a:rPr>
            <a:t>2</a:t>
          </a:r>
          <a:r>
            <a:rPr lang="es-ES" sz="3200" b="1" i="0" baseline="0" dirty="0" smtClean="0">
              <a:solidFill>
                <a:srgbClr val="FFFF00"/>
              </a:solidFill>
            </a:rPr>
            <a:t> </a:t>
          </a:r>
          <a:endParaRPr lang="es-ES" sz="3200" b="0" i="0" baseline="0" dirty="0"/>
        </a:p>
      </dgm:t>
    </dgm:pt>
    <dgm:pt modelId="{99CA0E59-CBC7-4C41-8495-013E54EB32B3}" type="parTrans" cxnId="{7442128D-20A1-4061-83AF-E426286D7683}">
      <dgm:prSet/>
      <dgm:spPr/>
      <dgm:t>
        <a:bodyPr/>
        <a:lstStyle/>
        <a:p>
          <a:endParaRPr lang="es-ES"/>
        </a:p>
      </dgm:t>
    </dgm:pt>
    <dgm:pt modelId="{BC0BF475-E1EB-46B3-9609-35044B7E22B7}" type="sibTrans" cxnId="{7442128D-20A1-4061-83AF-E426286D7683}">
      <dgm:prSet/>
      <dgm:spPr/>
      <dgm:t>
        <a:bodyPr/>
        <a:lstStyle/>
        <a:p>
          <a:endParaRPr lang="es-ES"/>
        </a:p>
      </dgm:t>
    </dgm:pt>
    <dgm:pt modelId="{266620B4-0C1E-44F1-A6FC-868A443C8F3B}" type="pres">
      <dgm:prSet presAssocID="{6EA08315-4800-4358-A2FE-9CBC00154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E8DEE5-B8DF-45FA-A665-A0157770AF50}" type="pres">
      <dgm:prSet presAssocID="{3C70507E-BCBB-4E01-8EB8-EF4A3B4507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43D6AC-AEF7-4FE9-8FC1-423B766D996C}" type="presOf" srcId="{6EA08315-4800-4358-A2FE-9CBC00154955}" destId="{266620B4-0C1E-44F1-A6FC-868A443C8F3B}" srcOrd="0" destOrd="0" presId="urn:microsoft.com/office/officeart/2005/8/layout/vList2"/>
    <dgm:cxn modelId="{7442128D-20A1-4061-83AF-E426286D7683}" srcId="{6EA08315-4800-4358-A2FE-9CBC00154955}" destId="{3C70507E-BCBB-4E01-8EB8-EF4A3B4507EE}" srcOrd="0" destOrd="0" parTransId="{99CA0E59-CBC7-4C41-8495-013E54EB32B3}" sibTransId="{BC0BF475-E1EB-46B3-9609-35044B7E22B7}"/>
    <dgm:cxn modelId="{90FF5783-82C9-4D84-912F-802C8BC4A61F}" type="presOf" srcId="{3C70507E-BCBB-4E01-8EB8-EF4A3B4507EE}" destId="{18E8DEE5-B8DF-45FA-A665-A0157770AF50}" srcOrd="0" destOrd="0" presId="urn:microsoft.com/office/officeart/2005/8/layout/vList2"/>
    <dgm:cxn modelId="{7A977049-FB7B-412F-9C87-1006E162D309}" type="presParOf" srcId="{266620B4-0C1E-44F1-A6FC-868A443C8F3B}" destId="{18E8DEE5-B8DF-45FA-A665-A0157770AF5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D23C8F-B00D-4106-BE81-63A0F28571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F3A338-6DCF-40DA-A9D9-3F05FB9C45AE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es-ES" sz="3200" b="1" i="0" baseline="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 action="ppaction://hlinksldjump"/>
            </a:rPr>
            <a:t>FASE 3</a:t>
          </a:r>
          <a:endParaRPr lang="es-ES" sz="3200" b="0" i="0" baseline="0" dirty="0">
            <a:solidFill>
              <a:schemeClr val="accent1">
                <a:lumMod val="75000"/>
              </a:schemeClr>
            </a:solidFill>
          </a:endParaRPr>
        </a:p>
      </dgm:t>
    </dgm:pt>
    <dgm:pt modelId="{6DE8A3C0-1149-42D7-9086-6BCBCC6A2B54}" type="parTrans" cxnId="{019B6845-8DB3-4FE0-9151-8DC8B263AE44}">
      <dgm:prSet/>
      <dgm:spPr/>
      <dgm:t>
        <a:bodyPr/>
        <a:lstStyle/>
        <a:p>
          <a:endParaRPr lang="es-ES"/>
        </a:p>
      </dgm:t>
    </dgm:pt>
    <dgm:pt modelId="{9BC71F1E-7D76-4B46-9270-639962EBF556}" type="sibTrans" cxnId="{019B6845-8DB3-4FE0-9151-8DC8B263AE44}">
      <dgm:prSet/>
      <dgm:spPr/>
      <dgm:t>
        <a:bodyPr/>
        <a:lstStyle/>
        <a:p>
          <a:endParaRPr lang="es-ES"/>
        </a:p>
      </dgm:t>
    </dgm:pt>
    <dgm:pt modelId="{BEFA7B6B-1B7B-4970-93B5-8DAC0687A789}" type="pres">
      <dgm:prSet presAssocID="{2CD23C8F-B00D-4106-BE81-63A0F28571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0171E8-3703-4410-9A2B-81209BA2E992}" type="pres">
      <dgm:prSet presAssocID="{4CF3A338-6DCF-40DA-A9D9-3F05FB9C45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73C48A-9874-4F51-8F8F-C69C00B2F3AE}" type="presOf" srcId="{2CD23C8F-B00D-4106-BE81-63A0F28571BA}" destId="{BEFA7B6B-1B7B-4970-93B5-8DAC0687A789}" srcOrd="0" destOrd="0" presId="urn:microsoft.com/office/officeart/2005/8/layout/vList2"/>
    <dgm:cxn modelId="{019B6845-8DB3-4FE0-9151-8DC8B263AE44}" srcId="{2CD23C8F-B00D-4106-BE81-63A0F28571BA}" destId="{4CF3A338-6DCF-40DA-A9D9-3F05FB9C45AE}" srcOrd="0" destOrd="0" parTransId="{6DE8A3C0-1149-42D7-9086-6BCBCC6A2B54}" sibTransId="{9BC71F1E-7D76-4B46-9270-639962EBF556}"/>
    <dgm:cxn modelId="{93416041-DC59-436B-84B2-5070FE6F3FA9}" type="presOf" srcId="{4CF3A338-6DCF-40DA-A9D9-3F05FB9C45AE}" destId="{660171E8-3703-4410-9A2B-81209BA2E992}" srcOrd="0" destOrd="0" presId="urn:microsoft.com/office/officeart/2005/8/layout/vList2"/>
    <dgm:cxn modelId="{21892F0D-BCE0-46D9-8D27-11D42E329FBC}" type="presParOf" srcId="{BEFA7B6B-1B7B-4970-93B5-8DAC0687A789}" destId="{660171E8-3703-4410-9A2B-81209BA2E9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97DBD1-23AB-4187-9A78-30177D070F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547A5D-81E9-4B50-ABA4-934A7DFD061E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es-ES" sz="3200" b="1" i="0" baseline="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 action="ppaction://hlinksldjump"/>
            </a:rPr>
            <a:t>FASE 4</a:t>
          </a:r>
          <a:r>
            <a:rPr lang="es-ES" sz="3200" b="1" i="0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s-ES" sz="3600" b="0" i="0" baseline="0" dirty="0">
            <a:solidFill>
              <a:schemeClr val="accent1">
                <a:lumMod val="75000"/>
              </a:schemeClr>
            </a:solidFill>
          </a:endParaRPr>
        </a:p>
      </dgm:t>
    </dgm:pt>
    <dgm:pt modelId="{5AB0B2A7-1C61-4208-B7B3-87AD293AFA2C}" type="parTrans" cxnId="{A59DEA82-2D7A-4F13-8CE8-9BBA5C0FC9D1}">
      <dgm:prSet/>
      <dgm:spPr/>
      <dgm:t>
        <a:bodyPr/>
        <a:lstStyle/>
        <a:p>
          <a:endParaRPr lang="es-ES"/>
        </a:p>
      </dgm:t>
    </dgm:pt>
    <dgm:pt modelId="{B9C2651E-032B-416F-A85B-6B2D62455F06}" type="sibTrans" cxnId="{A59DEA82-2D7A-4F13-8CE8-9BBA5C0FC9D1}">
      <dgm:prSet/>
      <dgm:spPr/>
      <dgm:t>
        <a:bodyPr/>
        <a:lstStyle/>
        <a:p>
          <a:endParaRPr lang="es-ES"/>
        </a:p>
      </dgm:t>
    </dgm:pt>
    <dgm:pt modelId="{D6DC90D5-5FE6-456B-BA50-714696CB506E}" type="pres">
      <dgm:prSet presAssocID="{9C97DBD1-23AB-4187-9A78-30177D070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5EA29D-D161-48EC-9C57-0B55BF9062A9}" type="pres">
      <dgm:prSet presAssocID="{41547A5D-81E9-4B50-ABA4-934A7DFD06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360F5B-FE4D-4860-9D9B-AE0EEF5D85AC}" type="presOf" srcId="{41547A5D-81E9-4B50-ABA4-934A7DFD061E}" destId="{D25EA29D-D161-48EC-9C57-0B55BF9062A9}" srcOrd="0" destOrd="0" presId="urn:microsoft.com/office/officeart/2005/8/layout/vList2"/>
    <dgm:cxn modelId="{A59DEA82-2D7A-4F13-8CE8-9BBA5C0FC9D1}" srcId="{9C97DBD1-23AB-4187-9A78-30177D070FD4}" destId="{41547A5D-81E9-4B50-ABA4-934A7DFD061E}" srcOrd="0" destOrd="0" parTransId="{5AB0B2A7-1C61-4208-B7B3-87AD293AFA2C}" sibTransId="{B9C2651E-032B-416F-A85B-6B2D62455F06}"/>
    <dgm:cxn modelId="{47558469-42A9-416F-B3E0-61706772BA46}" type="presOf" srcId="{9C97DBD1-23AB-4187-9A78-30177D070FD4}" destId="{D6DC90D5-5FE6-456B-BA50-714696CB506E}" srcOrd="0" destOrd="0" presId="urn:microsoft.com/office/officeart/2005/8/layout/vList2"/>
    <dgm:cxn modelId="{DB48116F-3DB1-4736-ACB6-FCD135F4FCB2}" type="presParOf" srcId="{D6DC90D5-5FE6-456B-BA50-714696CB506E}" destId="{D25EA29D-D161-48EC-9C57-0B55BF9062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55A44F0-20D0-4114-A036-258DFE9325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0A459C-D229-4CAE-9DBA-F4DA53765D61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es-ES" sz="2400" dirty="0" smtClean="0"/>
            <a:t>GUÍA DE ACTUACIÓN DE LA DIRECCIÓN</a:t>
          </a:r>
          <a:endParaRPr lang="es-E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F5EA4815-FE11-47EB-9480-4ACD4AEA4A06}" type="parTrans" cxnId="{B3ADFB4D-39CE-497A-A161-91B71B8F3771}">
      <dgm:prSet/>
      <dgm:spPr/>
      <dgm:t>
        <a:bodyPr/>
        <a:lstStyle/>
        <a:p>
          <a:pPr algn="ctr"/>
          <a:endParaRPr lang="es-ES"/>
        </a:p>
      </dgm:t>
    </dgm:pt>
    <dgm:pt modelId="{84F724C5-0DC6-4246-B8B3-B6285E699BB1}" type="sibTrans" cxnId="{B3ADFB4D-39CE-497A-A161-91B71B8F3771}">
      <dgm:prSet/>
      <dgm:spPr/>
      <dgm:t>
        <a:bodyPr/>
        <a:lstStyle/>
        <a:p>
          <a:pPr algn="ctr"/>
          <a:endParaRPr lang="es-ES"/>
        </a:p>
      </dgm:t>
    </dgm:pt>
    <dgm:pt modelId="{441EB8E9-14D8-491C-84F6-09A709260281}" type="pres">
      <dgm:prSet presAssocID="{455A44F0-20D0-4114-A036-258DFE9325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095992-318D-4249-85BD-6918E3F45733}" type="pres">
      <dgm:prSet presAssocID="{410A459C-D229-4CAE-9DBA-F4DA53765D61}" presName="parentText" presStyleLbl="node1" presStyleIdx="0" presStyleCnt="1" custScaleY="1346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60598B-5564-409D-8B5E-76B6DE3264CC}" type="presOf" srcId="{455A44F0-20D0-4114-A036-258DFE93259C}" destId="{441EB8E9-14D8-491C-84F6-09A709260281}" srcOrd="0" destOrd="0" presId="urn:microsoft.com/office/officeart/2005/8/layout/vList2"/>
    <dgm:cxn modelId="{B3ADFB4D-39CE-497A-A161-91B71B8F3771}" srcId="{455A44F0-20D0-4114-A036-258DFE93259C}" destId="{410A459C-D229-4CAE-9DBA-F4DA53765D61}" srcOrd="0" destOrd="0" parTransId="{F5EA4815-FE11-47EB-9480-4ACD4AEA4A06}" sibTransId="{84F724C5-0DC6-4246-B8B3-B6285E699BB1}"/>
    <dgm:cxn modelId="{367D8611-509D-489F-85B4-8B047C03B4ED}" type="presOf" srcId="{410A459C-D229-4CAE-9DBA-F4DA53765D61}" destId="{0C095992-318D-4249-85BD-6918E3F45733}" srcOrd="0" destOrd="0" presId="urn:microsoft.com/office/officeart/2005/8/layout/vList2"/>
    <dgm:cxn modelId="{FDF7A8E6-4017-407A-B7A7-3D7FA840DACE}" type="presParOf" srcId="{441EB8E9-14D8-491C-84F6-09A709260281}" destId="{0C095992-318D-4249-85BD-6918E3F4573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CD44A9F-0C63-4CA4-B466-D756AF0140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9C9F28-C229-4594-9CC4-FB23F6192E3D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es-ES" sz="2400" dirty="0" smtClean="0"/>
            <a:t>GUÍA DE ACTUACIÓN DEL EQUIPO DE VALORACIÓN</a:t>
          </a:r>
          <a:endParaRPr lang="es-E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BA4E6AA-E546-4220-AFE3-345EDE1E2E20}" type="parTrans" cxnId="{F6DFD4B7-00DA-4B74-824D-63187098050D}">
      <dgm:prSet/>
      <dgm:spPr/>
      <dgm:t>
        <a:bodyPr/>
        <a:lstStyle/>
        <a:p>
          <a:endParaRPr lang="es-ES"/>
        </a:p>
      </dgm:t>
    </dgm:pt>
    <dgm:pt modelId="{B4AC3753-8B16-4274-8EFD-9217E5CF1875}" type="sibTrans" cxnId="{F6DFD4B7-00DA-4B74-824D-63187098050D}">
      <dgm:prSet/>
      <dgm:spPr/>
      <dgm:t>
        <a:bodyPr/>
        <a:lstStyle/>
        <a:p>
          <a:endParaRPr lang="es-ES"/>
        </a:p>
      </dgm:t>
    </dgm:pt>
    <dgm:pt modelId="{CFAA55A6-8F64-4537-9E23-C1008611EBB4}" type="pres">
      <dgm:prSet presAssocID="{CCD44A9F-0C63-4CA4-B466-D756AF014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E5EF55-0CBB-42E6-A2E3-0E0667B42815}" type="pres">
      <dgm:prSet presAssocID="{9F9C9F28-C229-4594-9CC4-FB23F6192E3D}" presName="parentText" presStyleLbl="node1" presStyleIdx="0" presStyleCnt="1" custScaleY="1346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DFD4B7-00DA-4B74-824D-63187098050D}" srcId="{CCD44A9F-0C63-4CA4-B466-D756AF014014}" destId="{9F9C9F28-C229-4594-9CC4-FB23F6192E3D}" srcOrd="0" destOrd="0" parTransId="{BBA4E6AA-E546-4220-AFE3-345EDE1E2E20}" sibTransId="{B4AC3753-8B16-4274-8EFD-9217E5CF1875}"/>
    <dgm:cxn modelId="{816DAE11-E179-4863-90A4-BF1D997ADFE4}" type="presOf" srcId="{CCD44A9F-0C63-4CA4-B466-D756AF014014}" destId="{CFAA55A6-8F64-4537-9E23-C1008611EBB4}" srcOrd="0" destOrd="0" presId="urn:microsoft.com/office/officeart/2005/8/layout/vList2"/>
    <dgm:cxn modelId="{A6425152-E2F7-48AB-84AC-2DCE082F0CD5}" type="presOf" srcId="{9F9C9F28-C229-4594-9CC4-FB23F6192E3D}" destId="{3BE5EF55-0CBB-42E6-A2E3-0E0667B42815}" srcOrd="0" destOrd="0" presId="urn:microsoft.com/office/officeart/2005/8/layout/vList2"/>
    <dgm:cxn modelId="{7862110A-8597-4CAD-A922-E6246929E295}" type="presParOf" srcId="{CFAA55A6-8F64-4537-9E23-C1008611EBB4}" destId="{3BE5EF55-0CBB-42E6-A2E3-0E0667B428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3CAC8DF-01D8-4877-B504-54E23FD883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85CCC0-7D6E-45F4-871B-DFCEFDB23FC4}">
      <dgm:prSet/>
      <dgm:spPr/>
      <dgm:t>
        <a:bodyPr/>
        <a:lstStyle/>
        <a:p>
          <a:pPr rtl="0"/>
          <a:r>
            <a:rPr lang="es-ES" dirty="0" smtClean="0"/>
            <a:t>DETECCIÓN, COMUNICACIÓN Y PLANIFICACIÓN DE LA INTERVENCIÓN</a:t>
          </a:r>
          <a:endParaRPr lang="es-ES" dirty="0"/>
        </a:p>
      </dgm:t>
    </dgm:pt>
    <dgm:pt modelId="{118097A0-08EE-4DBB-BE1D-28A5FE4E2EA1}" type="parTrans" cxnId="{70DDF5CF-AFD5-41AB-8A0C-E22402A152CC}">
      <dgm:prSet/>
      <dgm:spPr/>
      <dgm:t>
        <a:bodyPr/>
        <a:lstStyle/>
        <a:p>
          <a:endParaRPr lang="es-ES"/>
        </a:p>
      </dgm:t>
    </dgm:pt>
    <dgm:pt modelId="{F55FC221-7A73-463C-9A98-9E35563B1A17}" type="sibTrans" cxnId="{70DDF5CF-AFD5-41AB-8A0C-E22402A152CC}">
      <dgm:prSet/>
      <dgm:spPr/>
      <dgm:t>
        <a:bodyPr/>
        <a:lstStyle/>
        <a:p>
          <a:endParaRPr lang="es-ES"/>
        </a:p>
      </dgm:t>
    </dgm:pt>
    <dgm:pt modelId="{06E822C2-42D7-43FB-B3FD-D3FEDEF19DEC}" type="pres">
      <dgm:prSet presAssocID="{13CAC8DF-01D8-4877-B504-54E23FD883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9ACC34-0118-4A27-B3A5-220855BBC5C5}" type="pres">
      <dgm:prSet presAssocID="{CC85CCC0-7D6E-45F4-871B-DFCEFDB23FC4}" presName="linNode" presStyleCnt="0"/>
      <dgm:spPr/>
    </dgm:pt>
    <dgm:pt modelId="{0FF9B8E7-3FED-4EC0-90FD-69536004AC93}" type="pres">
      <dgm:prSet presAssocID="{CC85CCC0-7D6E-45F4-871B-DFCEFDB23FC4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ED6081-C6C4-4AA7-A57C-250979FBD925}" type="presOf" srcId="{13CAC8DF-01D8-4877-B504-54E23FD883C4}" destId="{06E822C2-42D7-43FB-B3FD-D3FEDEF19DEC}" srcOrd="0" destOrd="0" presId="urn:microsoft.com/office/officeart/2005/8/layout/vList5"/>
    <dgm:cxn modelId="{0800F0F4-3130-4D1F-94D3-92F6765F921C}" type="presOf" srcId="{CC85CCC0-7D6E-45F4-871B-DFCEFDB23FC4}" destId="{0FF9B8E7-3FED-4EC0-90FD-69536004AC93}" srcOrd="0" destOrd="0" presId="urn:microsoft.com/office/officeart/2005/8/layout/vList5"/>
    <dgm:cxn modelId="{70DDF5CF-AFD5-41AB-8A0C-E22402A152CC}" srcId="{13CAC8DF-01D8-4877-B504-54E23FD883C4}" destId="{CC85CCC0-7D6E-45F4-871B-DFCEFDB23FC4}" srcOrd="0" destOrd="0" parTransId="{118097A0-08EE-4DBB-BE1D-28A5FE4E2EA1}" sibTransId="{F55FC221-7A73-463C-9A98-9E35563B1A17}"/>
    <dgm:cxn modelId="{FA3841AB-3D86-4E7B-B4EF-E254EF59393C}" type="presParOf" srcId="{06E822C2-42D7-43FB-B3FD-D3FEDEF19DEC}" destId="{FC9ACC34-0118-4A27-B3A5-220855BBC5C5}" srcOrd="0" destOrd="0" presId="urn:microsoft.com/office/officeart/2005/8/layout/vList5"/>
    <dgm:cxn modelId="{9D0577A3-BE15-447B-8A8B-DEDBFCEE31A6}" type="presParOf" srcId="{FC9ACC34-0118-4A27-B3A5-220855BBC5C5}" destId="{0FF9B8E7-3FED-4EC0-90FD-69536004AC9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789C3-9BF8-4639-8752-86AA0647097F}" type="doc">
      <dgm:prSet loTypeId="urn:microsoft.com/office/officeart/2005/8/layout/vList5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A50F081A-E91A-4538-9BDB-155959C2D650}">
      <dgm:prSet custT="1"/>
      <dgm:spPr/>
      <dgm:t>
        <a:bodyPr/>
        <a:lstStyle/>
        <a:p>
          <a:r>
            <a:rPr lang="es-ES" sz="3600" b="1" dirty="0" smtClean="0">
              <a:solidFill>
                <a:schemeClr val="bg1">
                  <a:lumMod val="95000"/>
                </a:schemeClr>
              </a:solidFill>
            </a:rPr>
            <a:t>DESIGUALDAD</a:t>
          </a:r>
          <a:endParaRPr lang="es-ES" sz="3600" b="1" dirty="0">
            <a:solidFill>
              <a:schemeClr val="bg1">
                <a:lumMod val="95000"/>
              </a:schemeClr>
            </a:solidFill>
          </a:endParaRPr>
        </a:p>
      </dgm:t>
    </dgm:pt>
    <dgm:pt modelId="{69BF1E5D-4799-49C2-9306-98F37E9B9F9B}" type="parTrans" cxnId="{4F95DA84-0A2D-4D0E-A953-3DF3EA1F102A}">
      <dgm:prSet/>
      <dgm:spPr/>
      <dgm:t>
        <a:bodyPr/>
        <a:lstStyle/>
        <a:p>
          <a:endParaRPr lang="es-ES"/>
        </a:p>
      </dgm:t>
    </dgm:pt>
    <dgm:pt modelId="{CF720EF8-21AF-4FD9-9EAF-F140CB256E3B}" type="sibTrans" cxnId="{4F95DA84-0A2D-4D0E-A953-3DF3EA1F102A}">
      <dgm:prSet/>
      <dgm:spPr/>
      <dgm:t>
        <a:bodyPr/>
        <a:lstStyle/>
        <a:p>
          <a:endParaRPr lang="es-ES"/>
        </a:p>
      </dgm:t>
    </dgm:pt>
    <dgm:pt modelId="{5C6EA60B-0D05-42EE-8CD4-DF49532D3A64}">
      <dgm:prSet custT="1"/>
      <dgm:spPr/>
      <dgm:t>
        <a:bodyPr/>
        <a:lstStyle/>
        <a:p>
          <a:r>
            <a:rPr lang="es-ES" sz="3600" b="1" dirty="0" smtClean="0">
              <a:solidFill>
                <a:schemeClr val="bg1">
                  <a:lumMod val="95000"/>
                </a:schemeClr>
              </a:solidFill>
            </a:rPr>
            <a:t>RECURRENCIA</a:t>
          </a:r>
          <a:endParaRPr lang="es-ES" sz="3600" b="1" dirty="0">
            <a:solidFill>
              <a:schemeClr val="bg1">
                <a:lumMod val="95000"/>
              </a:schemeClr>
            </a:solidFill>
          </a:endParaRPr>
        </a:p>
      </dgm:t>
    </dgm:pt>
    <dgm:pt modelId="{6FA8C9FC-7F08-419D-9D4F-B942DB92D66C}" type="parTrans" cxnId="{00917D1F-FF54-4976-B957-09C4962EDC7B}">
      <dgm:prSet/>
      <dgm:spPr/>
      <dgm:t>
        <a:bodyPr/>
        <a:lstStyle/>
        <a:p>
          <a:endParaRPr lang="es-ES"/>
        </a:p>
      </dgm:t>
    </dgm:pt>
    <dgm:pt modelId="{1496A35D-136F-4853-9086-614DE44332F2}" type="sibTrans" cxnId="{00917D1F-FF54-4976-B957-09C4962EDC7B}">
      <dgm:prSet/>
      <dgm:spPr/>
      <dgm:t>
        <a:bodyPr/>
        <a:lstStyle/>
        <a:p>
          <a:endParaRPr lang="es-ES"/>
        </a:p>
      </dgm:t>
    </dgm:pt>
    <dgm:pt modelId="{B993E2F1-8DC4-402F-B9DF-27C0E7F4BB31}">
      <dgm:prSet custT="1"/>
      <dgm:spPr/>
      <dgm:t>
        <a:bodyPr/>
        <a:lstStyle/>
        <a:p>
          <a:r>
            <a:rPr lang="es-ES" sz="3600" b="1" dirty="0" smtClean="0">
              <a:solidFill>
                <a:schemeClr val="bg1">
                  <a:lumMod val="95000"/>
                </a:schemeClr>
              </a:solidFill>
            </a:rPr>
            <a:t>INTENCIONALIDAD</a:t>
          </a:r>
          <a:endParaRPr lang="es-ES" sz="3600" b="1" dirty="0">
            <a:solidFill>
              <a:schemeClr val="bg1">
                <a:lumMod val="95000"/>
              </a:schemeClr>
            </a:solidFill>
          </a:endParaRPr>
        </a:p>
      </dgm:t>
    </dgm:pt>
    <dgm:pt modelId="{21D626F2-A51D-418D-9FD0-4E5BBE276F71}" type="parTrans" cxnId="{387911BF-EC32-4E1F-A286-03C9F8C39FFD}">
      <dgm:prSet/>
      <dgm:spPr/>
      <dgm:t>
        <a:bodyPr/>
        <a:lstStyle/>
        <a:p>
          <a:endParaRPr lang="es-ES"/>
        </a:p>
      </dgm:t>
    </dgm:pt>
    <dgm:pt modelId="{8FF8BB5F-AAE4-4A4A-8421-C8E4EDDAC016}" type="sibTrans" cxnId="{387911BF-EC32-4E1F-A286-03C9F8C39FFD}">
      <dgm:prSet/>
      <dgm:spPr/>
      <dgm:t>
        <a:bodyPr/>
        <a:lstStyle/>
        <a:p>
          <a:endParaRPr lang="es-ES"/>
        </a:p>
      </dgm:t>
    </dgm:pt>
    <dgm:pt modelId="{EBF4E53A-8E8E-432A-A9A0-42D84D97254A}">
      <dgm:prSet custT="1"/>
      <dgm:spPr/>
      <dgm:t>
        <a:bodyPr/>
        <a:lstStyle/>
        <a:p>
          <a:r>
            <a:rPr lang="es-ES" sz="2400" dirty="0" smtClean="0">
              <a:latin typeface="Arial Narrow"/>
              <a:ea typeface="Calibri"/>
              <a:cs typeface="Times New Roman"/>
            </a:rPr>
            <a:t>Desequilibrio de </a:t>
          </a:r>
          <a:r>
            <a:rPr lang="es-ES" sz="2400" b="1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poder</a:t>
          </a:r>
          <a:r>
            <a:rPr lang="es-ES" sz="2400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.</a:t>
          </a:r>
          <a:endParaRPr lang="es-ES" sz="2400" dirty="0">
            <a:solidFill>
              <a:srgbClr val="C00000"/>
            </a:solidFill>
          </a:endParaRPr>
        </a:p>
      </dgm:t>
    </dgm:pt>
    <dgm:pt modelId="{4EA2BF85-012E-4933-A094-6C2470CCC88C}" type="parTrans" cxnId="{FEBB4D52-CE13-4CCD-B172-CD6A68D13128}">
      <dgm:prSet/>
      <dgm:spPr/>
      <dgm:t>
        <a:bodyPr/>
        <a:lstStyle/>
        <a:p>
          <a:endParaRPr lang="es-ES"/>
        </a:p>
      </dgm:t>
    </dgm:pt>
    <dgm:pt modelId="{A7202B19-A56B-453B-88F3-31600C0F3B6C}" type="sibTrans" cxnId="{FEBB4D52-CE13-4CCD-B172-CD6A68D13128}">
      <dgm:prSet/>
      <dgm:spPr/>
      <dgm:t>
        <a:bodyPr/>
        <a:lstStyle/>
        <a:p>
          <a:endParaRPr lang="es-ES"/>
        </a:p>
      </dgm:t>
    </dgm:pt>
    <dgm:pt modelId="{6AEF116D-7ECD-493D-9A9F-EB96E653B173}">
      <dgm:prSet custT="1"/>
      <dgm:spPr/>
      <dgm:t>
        <a:bodyPr/>
        <a:lstStyle/>
        <a:p>
          <a:r>
            <a:rPr lang="es-ES" sz="2400" dirty="0" smtClean="0">
              <a:latin typeface="Arial Narrow"/>
              <a:ea typeface="Calibri"/>
              <a:cs typeface="Times New Roman"/>
            </a:rPr>
            <a:t>Repetición de </a:t>
          </a:r>
          <a:r>
            <a:rPr lang="es-ES" sz="2400" b="1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agresiones</a:t>
          </a:r>
          <a:r>
            <a:rPr lang="es-ES" sz="2400" dirty="0" smtClean="0">
              <a:latin typeface="Arial Narrow"/>
              <a:ea typeface="Calibri"/>
              <a:cs typeface="Times New Roman"/>
            </a:rPr>
            <a:t>.</a:t>
          </a:r>
          <a:endParaRPr lang="es-ES" sz="2400" dirty="0"/>
        </a:p>
      </dgm:t>
    </dgm:pt>
    <dgm:pt modelId="{CF64C2A4-FB20-4EB5-A3CB-623AEF2FF0F3}" type="parTrans" cxnId="{7F5F82D0-60DE-4F18-867F-180665CB90F1}">
      <dgm:prSet/>
      <dgm:spPr/>
      <dgm:t>
        <a:bodyPr/>
        <a:lstStyle/>
        <a:p>
          <a:endParaRPr lang="es-ES"/>
        </a:p>
      </dgm:t>
    </dgm:pt>
    <dgm:pt modelId="{664171AD-F6B7-4488-AE51-036F5D79120A}" type="sibTrans" cxnId="{7F5F82D0-60DE-4F18-867F-180665CB90F1}">
      <dgm:prSet/>
      <dgm:spPr/>
      <dgm:t>
        <a:bodyPr/>
        <a:lstStyle/>
        <a:p>
          <a:endParaRPr lang="es-ES"/>
        </a:p>
      </dgm:t>
    </dgm:pt>
    <dgm:pt modelId="{5018975E-DD26-4B32-8021-FAA101EB0C6D}">
      <dgm:prSet custT="1"/>
      <dgm:spPr/>
      <dgm:t>
        <a:bodyPr/>
        <a:lstStyle/>
        <a:p>
          <a:r>
            <a:rPr lang="es-ES" sz="2400" b="1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Intención de hacer daño</a:t>
          </a:r>
          <a:r>
            <a:rPr lang="es-ES" sz="2400" dirty="0" smtClean="0">
              <a:latin typeface="Arial Narrow"/>
              <a:ea typeface="Calibri"/>
              <a:cs typeface="Times New Roman"/>
            </a:rPr>
            <a:t>, de imponer el esquema dominio-sumisión.</a:t>
          </a:r>
          <a:endParaRPr lang="es-ES" sz="2400" dirty="0"/>
        </a:p>
      </dgm:t>
    </dgm:pt>
    <dgm:pt modelId="{8F509171-C537-4051-927B-2D2424AE56F0}" type="parTrans" cxnId="{4970BDFA-414E-4256-8187-EA06F03308B6}">
      <dgm:prSet/>
      <dgm:spPr/>
      <dgm:t>
        <a:bodyPr/>
        <a:lstStyle/>
        <a:p>
          <a:endParaRPr lang="es-ES"/>
        </a:p>
      </dgm:t>
    </dgm:pt>
    <dgm:pt modelId="{0BE73E35-D0BC-4AF6-9B25-9135D6344A6C}" type="sibTrans" cxnId="{4970BDFA-414E-4256-8187-EA06F03308B6}">
      <dgm:prSet/>
      <dgm:spPr/>
      <dgm:t>
        <a:bodyPr/>
        <a:lstStyle/>
        <a:p>
          <a:endParaRPr lang="es-ES"/>
        </a:p>
      </dgm:t>
    </dgm:pt>
    <dgm:pt modelId="{FA1E7344-12C7-4335-8E2C-DBC0A9FEF493}">
      <dgm:prSet custT="1"/>
      <dgm:spPr/>
      <dgm:t>
        <a:bodyPr/>
        <a:lstStyle/>
        <a:p>
          <a:r>
            <a:rPr lang="es-ES" sz="2400" dirty="0" smtClean="0">
              <a:latin typeface="Arial Narrow"/>
              <a:ea typeface="Calibri"/>
              <a:cs typeface="Times New Roman"/>
            </a:rPr>
            <a:t>Repetición de </a:t>
          </a:r>
          <a:r>
            <a:rPr lang="es-ES" sz="2400" b="1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actores</a:t>
          </a:r>
          <a:r>
            <a:rPr lang="es-ES" sz="2400" dirty="0" smtClean="0">
              <a:latin typeface="Arial Narrow"/>
              <a:ea typeface="Calibri"/>
              <a:cs typeface="Times New Roman"/>
            </a:rPr>
            <a:t>.</a:t>
          </a:r>
          <a:endParaRPr lang="es-ES" sz="2400" dirty="0"/>
        </a:p>
      </dgm:t>
    </dgm:pt>
    <dgm:pt modelId="{3724E4C9-DA14-4B0E-998D-9EB10A0572AA}" type="parTrans" cxnId="{9BB7B16A-E72E-485D-81D6-F6B7E97BC675}">
      <dgm:prSet/>
      <dgm:spPr/>
      <dgm:t>
        <a:bodyPr/>
        <a:lstStyle/>
        <a:p>
          <a:endParaRPr lang="es-ES"/>
        </a:p>
      </dgm:t>
    </dgm:pt>
    <dgm:pt modelId="{D179693F-8F80-44DF-9E11-8F2AB755A210}" type="sibTrans" cxnId="{9BB7B16A-E72E-485D-81D6-F6B7E97BC675}">
      <dgm:prSet/>
      <dgm:spPr/>
      <dgm:t>
        <a:bodyPr/>
        <a:lstStyle/>
        <a:p>
          <a:endParaRPr lang="es-ES"/>
        </a:p>
      </dgm:t>
    </dgm:pt>
    <dgm:pt modelId="{67C68B00-075C-4114-8A2C-E665596DB58B}">
      <dgm:prSet custT="1"/>
      <dgm:spPr/>
      <dgm:t>
        <a:bodyPr/>
        <a:lstStyle/>
        <a:p>
          <a:r>
            <a:rPr lang="es-ES" sz="2400" dirty="0" smtClean="0">
              <a:latin typeface="Arial Narrow"/>
              <a:ea typeface="Calibri"/>
              <a:cs typeface="Times New Roman"/>
            </a:rPr>
            <a:t>Repetición de </a:t>
          </a:r>
          <a:r>
            <a:rPr lang="es-ES" sz="2400" b="1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lugares</a:t>
          </a:r>
          <a:r>
            <a:rPr lang="es-ES" sz="2400" dirty="0" smtClean="0">
              <a:latin typeface="Arial Narrow"/>
              <a:ea typeface="Calibri"/>
              <a:cs typeface="Times New Roman"/>
            </a:rPr>
            <a:t>.</a:t>
          </a:r>
          <a:endParaRPr lang="es-ES" sz="2400" dirty="0"/>
        </a:p>
      </dgm:t>
    </dgm:pt>
    <dgm:pt modelId="{960B6198-4434-4857-A119-2E7FBE8BF96F}" type="parTrans" cxnId="{AF94B38F-BD05-4BEF-9E51-A5A68F295027}">
      <dgm:prSet/>
      <dgm:spPr/>
      <dgm:t>
        <a:bodyPr/>
        <a:lstStyle/>
        <a:p>
          <a:endParaRPr lang="es-ES"/>
        </a:p>
      </dgm:t>
    </dgm:pt>
    <dgm:pt modelId="{BAC72CB9-BB6A-49E7-B11C-4F8EBD5222FC}" type="sibTrans" cxnId="{AF94B38F-BD05-4BEF-9E51-A5A68F295027}">
      <dgm:prSet/>
      <dgm:spPr/>
      <dgm:t>
        <a:bodyPr/>
        <a:lstStyle/>
        <a:p>
          <a:endParaRPr lang="es-ES"/>
        </a:p>
      </dgm:t>
    </dgm:pt>
    <dgm:pt modelId="{AC0641CF-863D-4CE6-A4AE-538C4988A9EA}" type="pres">
      <dgm:prSet presAssocID="{1C6789C3-9BF8-4639-8752-86AA064709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F335EE-3DDD-40A8-8054-B67B083AEEE5}" type="pres">
      <dgm:prSet presAssocID="{A50F081A-E91A-4538-9BDB-155959C2D650}" presName="linNode" presStyleCnt="0"/>
      <dgm:spPr/>
    </dgm:pt>
    <dgm:pt modelId="{A76B90F8-E0A0-4B94-822B-D0FEC613D064}" type="pres">
      <dgm:prSet presAssocID="{A50F081A-E91A-4538-9BDB-155959C2D650}" presName="parentText" presStyleLbl="node1" presStyleIdx="0" presStyleCnt="3" custScaleX="15677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26B026-351D-402D-844C-80ED42FA16BA}" type="pres">
      <dgm:prSet presAssocID="{A50F081A-E91A-4538-9BDB-155959C2D650}" presName="descendantText" presStyleLbl="alignAccFollowNode1" presStyleIdx="0" presStyleCnt="3" custScaleX="80511" custScaleY="123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8D3DB8-B817-49F1-9C93-02D65F2EA772}" type="pres">
      <dgm:prSet presAssocID="{CF720EF8-21AF-4FD9-9EAF-F140CB256E3B}" presName="sp" presStyleCnt="0"/>
      <dgm:spPr/>
    </dgm:pt>
    <dgm:pt modelId="{74B779EA-9646-4908-9CEF-D5EEEA5F21AE}" type="pres">
      <dgm:prSet presAssocID="{5C6EA60B-0D05-42EE-8CD4-DF49532D3A64}" presName="linNode" presStyleCnt="0"/>
      <dgm:spPr/>
    </dgm:pt>
    <dgm:pt modelId="{47A28E1C-6517-42F3-B22C-1E198B9F5A40}" type="pres">
      <dgm:prSet presAssocID="{5C6EA60B-0D05-42EE-8CD4-DF49532D3A64}" presName="parentText" presStyleLbl="node1" presStyleIdx="1" presStyleCnt="3" custScaleX="15677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627387-FCAD-479A-A00F-076A14FD7B9B}" type="pres">
      <dgm:prSet presAssocID="{5C6EA60B-0D05-42EE-8CD4-DF49532D3A64}" presName="descendantText" presStyleLbl="alignAccFollowNode1" presStyleIdx="1" presStyleCnt="3" custScaleX="80511" custScaleY="119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61AE8-36AA-4EC7-8E0F-531671B98CAC}" type="pres">
      <dgm:prSet presAssocID="{1496A35D-136F-4853-9086-614DE44332F2}" presName="sp" presStyleCnt="0"/>
      <dgm:spPr/>
    </dgm:pt>
    <dgm:pt modelId="{826D8F6B-276C-4428-A3A1-93E9B4AEA935}" type="pres">
      <dgm:prSet presAssocID="{B993E2F1-8DC4-402F-B9DF-27C0E7F4BB31}" presName="linNode" presStyleCnt="0"/>
      <dgm:spPr/>
    </dgm:pt>
    <dgm:pt modelId="{1CFBFF2C-24EB-48B2-B3E7-8B174095BB13}" type="pres">
      <dgm:prSet presAssocID="{B993E2F1-8DC4-402F-B9DF-27C0E7F4BB31}" presName="parentText" presStyleLbl="node1" presStyleIdx="2" presStyleCnt="3" custScaleX="15677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84D3F2-EE0B-4EE4-AC40-0FB71B28F1E3}" type="pres">
      <dgm:prSet presAssocID="{B993E2F1-8DC4-402F-B9DF-27C0E7F4BB31}" presName="descendantText" presStyleLbl="alignAccFollowNode1" presStyleIdx="2" presStyleCnt="3" custScaleX="80511" custScaleY="123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5F82D0-60DE-4F18-867F-180665CB90F1}" srcId="{5C6EA60B-0D05-42EE-8CD4-DF49532D3A64}" destId="{6AEF116D-7ECD-493D-9A9F-EB96E653B173}" srcOrd="0" destOrd="0" parTransId="{CF64C2A4-FB20-4EB5-A3CB-623AEF2FF0F3}" sibTransId="{664171AD-F6B7-4488-AE51-036F5D79120A}"/>
    <dgm:cxn modelId="{4F95DA84-0A2D-4D0E-A953-3DF3EA1F102A}" srcId="{1C6789C3-9BF8-4639-8752-86AA0647097F}" destId="{A50F081A-E91A-4538-9BDB-155959C2D650}" srcOrd="0" destOrd="0" parTransId="{69BF1E5D-4799-49C2-9306-98F37E9B9F9B}" sibTransId="{CF720EF8-21AF-4FD9-9EAF-F140CB256E3B}"/>
    <dgm:cxn modelId="{C854C8FA-B66D-4607-AF67-74C4F029A1FF}" type="presOf" srcId="{A50F081A-E91A-4538-9BDB-155959C2D650}" destId="{A76B90F8-E0A0-4B94-822B-D0FEC613D064}" srcOrd="0" destOrd="0" presId="urn:microsoft.com/office/officeart/2005/8/layout/vList5"/>
    <dgm:cxn modelId="{AF94B38F-BD05-4BEF-9E51-A5A68F295027}" srcId="{5C6EA60B-0D05-42EE-8CD4-DF49532D3A64}" destId="{67C68B00-075C-4114-8A2C-E665596DB58B}" srcOrd="2" destOrd="0" parTransId="{960B6198-4434-4857-A119-2E7FBE8BF96F}" sibTransId="{BAC72CB9-BB6A-49E7-B11C-4F8EBD5222FC}"/>
    <dgm:cxn modelId="{22223D61-0E54-49D9-9B4D-2459A8BB521C}" type="presOf" srcId="{1C6789C3-9BF8-4639-8752-86AA0647097F}" destId="{AC0641CF-863D-4CE6-A4AE-538C4988A9EA}" srcOrd="0" destOrd="0" presId="urn:microsoft.com/office/officeart/2005/8/layout/vList5"/>
    <dgm:cxn modelId="{5F2EA107-1111-4F07-AF40-DE8A18AC1872}" type="presOf" srcId="{FA1E7344-12C7-4335-8E2C-DBC0A9FEF493}" destId="{CD627387-FCAD-479A-A00F-076A14FD7B9B}" srcOrd="0" destOrd="1" presId="urn:microsoft.com/office/officeart/2005/8/layout/vList5"/>
    <dgm:cxn modelId="{C6E56978-F1BD-48E0-A2CB-C42BFD9652E6}" type="presOf" srcId="{6AEF116D-7ECD-493D-9A9F-EB96E653B173}" destId="{CD627387-FCAD-479A-A00F-076A14FD7B9B}" srcOrd="0" destOrd="0" presId="urn:microsoft.com/office/officeart/2005/8/layout/vList5"/>
    <dgm:cxn modelId="{00917D1F-FF54-4976-B957-09C4962EDC7B}" srcId="{1C6789C3-9BF8-4639-8752-86AA0647097F}" destId="{5C6EA60B-0D05-42EE-8CD4-DF49532D3A64}" srcOrd="1" destOrd="0" parTransId="{6FA8C9FC-7F08-419D-9D4F-B942DB92D66C}" sibTransId="{1496A35D-136F-4853-9086-614DE44332F2}"/>
    <dgm:cxn modelId="{9BB7B16A-E72E-485D-81D6-F6B7E97BC675}" srcId="{5C6EA60B-0D05-42EE-8CD4-DF49532D3A64}" destId="{FA1E7344-12C7-4335-8E2C-DBC0A9FEF493}" srcOrd="1" destOrd="0" parTransId="{3724E4C9-DA14-4B0E-998D-9EB10A0572AA}" sibTransId="{D179693F-8F80-44DF-9E11-8F2AB755A210}"/>
    <dgm:cxn modelId="{FEBB4D52-CE13-4CCD-B172-CD6A68D13128}" srcId="{A50F081A-E91A-4538-9BDB-155959C2D650}" destId="{EBF4E53A-8E8E-432A-A9A0-42D84D97254A}" srcOrd="0" destOrd="0" parTransId="{4EA2BF85-012E-4933-A094-6C2470CCC88C}" sibTransId="{A7202B19-A56B-453B-88F3-31600C0F3B6C}"/>
    <dgm:cxn modelId="{387911BF-EC32-4E1F-A286-03C9F8C39FFD}" srcId="{1C6789C3-9BF8-4639-8752-86AA0647097F}" destId="{B993E2F1-8DC4-402F-B9DF-27C0E7F4BB31}" srcOrd="2" destOrd="0" parTransId="{21D626F2-A51D-418D-9FD0-4E5BBE276F71}" sibTransId="{8FF8BB5F-AAE4-4A4A-8421-C8E4EDDAC016}"/>
    <dgm:cxn modelId="{81E4721A-A4EF-4117-B110-5B5B8342FF96}" type="presOf" srcId="{EBF4E53A-8E8E-432A-A9A0-42D84D97254A}" destId="{AF26B026-351D-402D-844C-80ED42FA16BA}" srcOrd="0" destOrd="0" presId="urn:microsoft.com/office/officeart/2005/8/layout/vList5"/>
    <dgm:cxn modelId="{740811DE-CE63-4FB6-91B8-6AE815E073DF}" type="presOf" srcId="{5C6EA60B-0D05-42EE-8CD4-DF49532D3A64}" destId="{47A28E1C-6517-42F3-B22C-1E198B9F5A40}" srcOrd="0" destOrd="0" presId="urn:microsoft.com/office/officeart/2005/8/layout/vList5"/>
    <dgm:cxn modelId="{BE724B78-77BC-4D24-9C5C-72A6FCD51B15}" type="presOf" srcId="{B993E2F1-8DC4-402F-B9DF-27C0E7F4BB31}" destId="{1CFBFF2C-24EB-48B2-B3E7-8B174095BB13}" srcOrd="0" destOrd="0" presId="urn:microsoft.com/office/officeart/2005/8/layout/vList5"/>
    <dgm:cxn modelId="{25EA393F-BEFE-4BA6-B7AB-0947AF8A768F}" type="presOf" srcId="{67C68B00-075C-4114-8A2C-E665596DB58B}" destId="{CD627387-FCAD-479A-A00F-076A14FD7B9B}" srcOrd="0" destOrd="2" presId="urn:microsoft.com/office/officeart/2005/8/layout/vList5"/>
    <dgm:cxn modelId="{F0B21AD7-A865-48F7-9764-C130C1C14B48}" type="presOf" srcId="{5018975E-DD26-4B32-8021-FAA101EB0C6D}" destId="{3384D3F2-EE0B-4EE4-AC40-0FB71B28F1E3}" srcOrd="0" destOrd="0" presId="urn:microsoft.com/office/officeart/2005/8/layout/vList5"/>
    <dgm:cxn modelId="{4970BDFA-414E-4256-8187-EA06F03308B6}" srcId="{B993E2F1-8DC4-402F-B9DF-27C0E7F4BB31}" destId="{5018975E-DD26-4B32-8021-FAA101EB0C6D}" srcOrd="0" destOrd="0" parTransId="{8F509171-C537-4051-927B-2D2424AE56F0}" sibTransId="{0BE73E35-D0BC-4AF6-9B25-9135D6344A6C}"/>
    <dgm:cxn modelId="{31B5D6B6-019C-4F04-8770-B310E85B1810}" type="presParOf" srcId="{AC0641CF-863D-4CE6-A4AE-538C4988A9EA}" destId="{A7F335EE-3DDD-40A8-8054-B67B083AEEE5}" srcOrd="0" destOrd="0" presId="urn:microsoft.com/office/officeart/2005/8/layout/vList5"/>
    <dgm:cxn modelId="{B641F943-A757-4840-973C-BB41DC2DE5A3}" type="presParOf" srcId="{A7F335EE-3DDD-40A8-8054-B67B083AEEE5}" destId="{A76B90F8-E0A0-4B94-822B-D0FEC613D064}" srcOrd="0" destOrd="0" presId="urn:microsoft.com/office/officeart/2005/8/layout/vList5"/>
    <dgm:cxn modelId="{8319B5C7-E77F-4052-ADCD-D74A402BAEC1}" type="presParOf" srcId="{A7F335EE-3DDD-40A8-8054-B67B083AEEE5}" destId="{AF26B026-351D-402D-844C-80ED42FA16BA}" srcOrd="1" destOrd="0" presId="urn:microsoft.com/office/officeart/2005/8/layout/vList5"/>
    <dgm:cxn modelId="{8A201104-A8C7-4C93-9638-2BF5AB3E6B3A}" type="presParOf" srcId="{AC0641CF-863D-4CE6-A4AE-538C4988A9EA}" destId="{408D3DB8-B817-49F1-9C93-02D65F2EA772}" srcOrd="1" destOrd="0" presId="urn:microsoft.com/office/officeart/2005/8/layout/vList5"/>
    <dgm:cxn modelId="{DD977EB8-C77A-43CE-B314-FF9296B09E3F}" type="presParOf" srcId="{AC0641CF-863D-4CE6-A4AE-538C4988A9EA}" destId="{74B779EA-9646-4908-9CEF-D5EEEA5F21AE}" srcOrd="2" destOrd="0" presId="urn:microsoft.com/office/officeart/2005/8/layout/vList5"/>
    <dgm:cxn modelId="{B3847286-ABB6-42D0-BE87-4E6D521344BF}" type="presParOf" srcId="{74B779EA-9646-4908-9CEF-D5EEEA5F21AE}" destId="{47A28E1C-6517-42F3-B22C-1E198B9F5A40}" srcOrd="0" destOrd="0" presId="urn:microsoft.com/office/officeart/2005/8/layout/vList5"/>
    <dgm:cxn modelId="{89C0B21B-5DF3-42A2-9EDF-CEB81CAF0E3C}" type="presParOf" srcId="{74B779EA-9646-4908-9CEF-D5EEEA5F21AE}" destId="{CD627387-FCAD-479A-A00F-076A14FD7B9B}" srcOrd="1" destOrd="0" presId="urn:microsoft.com/office/officeart/2005/8/layout/vList5"/>
    <dgm:cxn modelId="{B68B517D-B37C-4A4D-8389-A13AE28FA990}" type="presParOf" srcId="{AC0641CF-863D-4CE6-A4AE-538C4988A9EA}" destId="{09561AE8-36AA-4EC7-8E0F-531671B98CAC}" srcOrd="3" destOrd="0" presId="urn:microsoft.com/office/officeart/2005/8/layout/vList5"/>
    <dgm:cxn modelId="{D9EA2C42-1578-4735-BC20-C55D5EC5EE99}" type="presParOf" srcId="{AC0641CF-863D-4CE6-A4AE-538C4988A9EA}" destId="{826D8F6B-276C-4428-A3A1-93E9B4AEA935}" srcOrd="4" destOrd="0" presId="urn:microsoft.com/office/officeart/2005/8/layout/vList5"/>
    <dgm:cxn modelId="{C94A3189-F7DF-4E39-AA6B-D0E59EB073CD}" type="presParOf" srcId="{826D8F6B-276C-4428-A3A1-93E9B4AEA935}" destId="{1CFBFF2C-24EB-48B2-B3E7-8B174095BB13}" srcOrd="0" destOrd="0" presId="urn:microsoft.com/office/officeart/2005/8/layout/vList5"/>
    <dgm:cxn modelId="{01D4CB99-90B6-451C-AD73-522F651A3A01}" type="presParOf" srcId="{826D8F6B-276C-4428-A3A1-93E9B4AEA935}" destId="{3384D3F2-EE0B-4EE4-AC40-0FB71B28F1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5528F4-52CC-4F4B-93D4-C8C8D08DA35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4A1346-D9F5-4E48-8D80-F760904244D8}">
      <dgm:prSet custT="1"/>
      <dgm:spPr/>
      <dgm:t>
        <a:bodyPr/>
        <a:lstStyle/>
        <a:p>
          <a:pPr algn="ctr" rtl="0"/>
          <a:r>
            <a:rPr lang="es-ES" sz="2800" dirty="0" smtClean="0"/>
            <a:t>1. Adopción de </a:t>
          </a:r>
          <a:r>
            <a:rPr lang="es-ES" sz="2800" b="1" dirty="0" smtClean="0">
              <a:solidFill>
                <a:srgbClr val="C00000"/>
              </a:solidFill>
            </a:rPr>
            <a:t>medidas inmediatas de protección</a:t>
          </a:r>
          <a:r>
            <a:rPr lang="es-ES" sz="2800" dirty="0" smtClean="0"/>
            <a:t> al alumnado.  (ANEXO II)</a:t>
          </a:r>
          <a:endParaRPr lang="es-ES" sz="2800" dirty="0"/>
        </a:p>
      </dgm:t>
    </dgm:pt>
    <dgm:pt modelId="{1599F15F-B68D-4102-A3C4-D6F0475CDA06}" type="parTrans" cxnId="{DD5AC0B5-5785-47E7-86A1-D3D774DB4313}">
      <dgm:prSet/>
      <dgm:spPr/>
      <dgm:t>
        <a:bodyPr/>
        <a:lstStyle/>
        <a:p>
          <a:endParaRPr lang="es-ES"/>
        </a:p>
      </dgm:t>
    </dgm:pt>
    <dgm:pt modelId="{FDC551AA-81D1-41CB-BF07-AAE32793812D}" type="sibTrans" cxnId="{DD5AC0B5-5785-47E7-86A1-D3D774DB4313}">
      <dgm:prSet/>
      <dgm:spPr/>
      <dgm:t>
        <a:bodyPr/>
        <a:lstStyle/>
        <a:p>
          <a:endParaRPr lang="es-ES"/>
        </a:p>
      </dgm:t>
    </dgm:pt>
    <dgm:pt modelId="{8051DCC7-5D90-4289-A731-B3096C159BFB}">
      <dgm:prSet custT="1"/>
      <dgm:spPr/>
      <dgm:t>
        <a:bodyPr/>
        <a:lstStyle/>
        <a:p>
          <a:pPr algn="ctr" rtl="0"/>
          <a:r>
            <a:rPr lang="es-ES" sz="2800" dirty="0" smtClean="0"/>
            <a:t>2. Constitución del </a:t>
          </a:r>
          <a:r>
            <a:rPr lang="es-ES" sz="2800" b="1" dirty="0" smtClean="0">
              <a:solidFill>
                <a:srgbClr val="C00000"/>
              </a:solidFill>
            </a:rPr>
            <a:t>Equipo de valoración</a:t>
          </a:r>
          <a:r>
            <a:rPr lang="es-ES" sz="2800" dirty="0" smtClean="0"/>
            <a:t>. </a:t>
          </a:r>
          <a:endParaRPr lang="es-ES" sz="2800" dirty="0"/>
        </a:p>
      </dgm:t>
    </dgm:pt>
    <dgm:pt modelId="{D61B0514-1378-4D46-BCB7-D0479E59153A}" type="parTrans" cxnId="{463C4FF4-82EE-4C12-9466-B37979FC0E5A}">
      <dgm:prSet/>
      <dgm:spPr/>
      <dgm:t>
        <a:bodyPr/>
        <a:lstStyle/>
        <a:p>
          <a:endParaRPr lang="es-ES"/>
        </a:p>
      </dgm:t>
    </dgm:pt>
    <dgm:pt modelId="{B805D466-4132-443E-AF27-87168585801B}" type="sibTrans" cxnId="{463C4FF4-82EE-4C12-9466-B37979FC0E5A}">
      <dgm:prSet/>
      <dgm:spPr/>
      <dgm:t>
        <a:bodyPr/>
        <a:lstStyle/>
        <a:p>
          <a:endParaRPr lang="es-ES"/>
        </a:p>
      </dgm:t>
    </dgm:pt>
    <dgm:pt modelId="{7AF7ABC1-369D-4BFE-A104-D73047C9B88F}">
      <dgm:prSet custT="1"/>
      <dgm:spPr/>
      <dgm:t>
        <a:bodyPr/>
        <a:lstStyle/>
        <a:p>
          <a:pPr algn="ctr" rtl="0"/>
          <a:r>
            <a:rPr lang="es-ES" sz="2800" dirty="0" smtClean="0"/>
            <a:t>3. </a:t>
          </a:r>
          <a:r>
            <a:rPr lang="es-ES" sz="2800" b="1" dirty="0" smtClean="0">
              <a:solidFill>
                <a:srgbClr val="C00000"/>
              </a:solidFill>
            </a:rPr>
            <a:t>Comunicación del inicio del Protocolo a Inspección </a:t>
          </a:r>
          <a:r>
            <a:rPr lang="es-ES" sz="2800" dirty="0" smtClean="0"/>
            <a:t>de educación y al Equipo de Convivencia Escolar.</a:t>
          </a:r>
          <a:endParaRPr lang="es-ES" sz="2800" dirty="0"/>
        </a:p>
      </dgm:t>
    </dgm:pt>
    <dgm:pt modelId="{5818B327-2C10-4F60-A3EC-4C3BB16E47A2}" type="parTrans" cxnId="{6A5A72EE-A328-4A86-9A37-BBDC71BD736A}">
      <dgm:prSet/>
      <dgm:spPr/>
      <dgm:t>
        <a:bodyPr/>
        <a:lstStyle/>
        <a:p>
          <a:endParaRPr lang="es-ES"/>
        </a:p>
      </dgm:t>
    </dgm:pt>
    <dgm:pt modelId="{6A1E1CD6-87EB-404E-A68A-6287F13F7BB3}" type="sibTrans" cxnId="{6A5A72EE-A328-4A86-9A37-BBDC71BD736A}">
      <dgm:prSet/>
      <dgm:spPr/>
      <dgm:t>
        <a:bodyPr/>
        <a:lstStyle/>
        <a:p>
          <a:endParaRPr lang="es-ES"/>
        </a:p>
      </dgm:t>
    </dgm:pt>
    <dgm:pt modelId="{0056E645-287E-4CDF-8D28-FDA3169C10CF}" type="pres">
      <dgm:prSet presAssocID="{FE5528F4-52CC-4F4B-93D4-C8C8D08DA3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531B0F-5A2F-4F49-A63C-64633BC21FC6}" type="pres">
      <dgm:prSet presAssocID="{784A1346-D9F5-4E48-8D80-F760904244D8}" presName="parentLin" presStyleCnt="0"/>
      <dgm:spPr/>
    </dgm:pt>
    <dgm:pt modelId="{C8471384-D52C-4BEB-A169-CCD5848E7661}" type="pres">
      <dgm:prSet presAssocID="{784A1346-D9F5-4E48-8D80-F760904244D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DEF28D8-9DC2-4B8F-9550-1ECDBB8C0489}" type="pres">
      <dgm:prSet presAssocID="{784A1346-D9F5-4E48-8D80-F760904244D8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82CF2-DB9F-4145-977A-C7434A52BC0C}" type="pres">
      <dgm:prSet presAssocID="{784A1346-D9F5-4E48-8D80-F760904244D8}" presName="negativeSpace" presStyleCnt="0"/>
      <dgm:spPr/>
    </dgm:pt>
    <dgm:pt modelId="{0322678B-7F18-43D2-B53B-198DEA3EDE3B}" type="pres">
      <dgm:prSet presAssocID="{784A1346-D9F5-4E48-8D80-F760904244D8}" presName="childText" presStyleLbl="conFgAcc1" presStyleIdx="0" presStyleCnt="3">
        <dgm:presLayoutVars>
          <dgm:bulletEnabled val="1"/>
        </dgm:presLayoutVars>
      </dgm:prSet>
      <dgm:spPr/>
    </dgm:pt>
    <dgm:pt modelId="{DD102BEC-85E6-4949-8A0B-E0B236930128}" type="pres">
      <dgm:prSet presAssocID="{FDC551AA-81D1-41CB-BF07-AAE32793812D}" presName="spaceBetweenRectangles" presStyleCnt="0"/>
      <dgm:spPr/>
    </dgm:pt>
    <dgm:pt modelId="{B9665183-452F-4ECF-9B1D-316BA3190610}" type="pres">
      <dgm:prSet presAssocID="{8051DCC7-5D90-4289-A731-B3096C159BFB}" presName="parentLin" presStyleCnt="0"/>
      <dgm:spPr/>
    </dgm:pt>
    <dgm:pt modelId="{29D3BFB6-3B5E-4635-AD3A-52FA739F1A03}" type="pres">
      <dgm:prSet presAssocID="{8051DCC7-5D90-4289-A731-B3096C159BF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3284CEE-6BC8-4F48-B74B-4A8CC8088182}" type="pres">
      <dgm:prSet presAssocID="{8051DCC7-5D90-4289-A731-B3096C159BFB}" presName="parentText" presStyleLbl="node1" presStyleIdx="1" presStyleCnt="3" custScaleX="142857" custLinFactNeighborX="-7057" custLinFactNeighborY="-78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5DD656-0B5C-44DF-9C1B-B6E87722D0ED}" type="pres">
      <dgm:prSet presAssocID="{8051DCC7-5D90-4289-A731-B3096C159BFB}" presName="negativeSpace" presStyleCnt="0"/>
      <dgm:spPr/>
    </dgm:pt>
    <dgm:pt modelId="{22209B78-E783-4C46-ACCE-02B08674B26B}" type="pres">
      <dgm:prSet presAssocID="{8051DCC7-5D90-4289-A731-B3096C159BFB}" presName="childText" presStyleLbl="conFgAcc1" presStyleIdx="1" presStyleCnt="3">
        <dgm:presLayoutVars>
          <dgm:bulletEnabled val="1"/>
        </dgm:presLayoutVars>
      </dgm:prSet>
      <dgm:spPr/>
    </dgm:pt>
    <dgm:pt modelId="{4D3B3E09-D5D1-48D3-84DA-50CB00392DE7}" type="pres">
      <dgm:prSet presAssocID="{B805D466-4132-443E-AF27-87168585801B}" presName="spaceBetweenRectangles" presStyleCnt="0"/>
      <dgm:spPr/>
    </dgm:pt>
    <dgm:pt modelId="{691E94BD-8F52-46E8-A219-9B5E1499B1F9}" type="pres">
      <dgm:prSet presAssocID="{7AF7ABC1-369D-4BFE-A104-D73047C9B88F}" presName="parentLin" presStyleCnt="0"/>
      <dgm:spPr/>
    </dgm:pt>
    <dgm:pt modelId="{86DE251F-9D32-4D9F-A122-CA4630F6E485}" type="pres">
      <dgm:prSet presAssocID="{7AF7ABC1-369D-4BFE-A104-D73047C9B88F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F662F7B-1755-4FDC-94ED-B476B48772CF}" type="pres">
      <dgm:prSet presAssocID="{7AF7ABC1-369D-4BFE-A104-D73047C9B88F}" presName="parentText" presStyleLbl="node1" presStyleIdx="2" presStyleCnt="3" custScaleX="142857" custScaleY="16363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8DE5E-5C48-4581-8568-B290380E1F36}" type="pres">
      <dgm:prSet presAssocID="{7AF7ABC1-369D-4BFE-A104-D73047C9B88F}" presName="negativeSpace" presStyleCnt="0"/>
      <dgm:spPr/>
    </dgm:pt>
    <dgm:pt modelId="{3E8433ED-7006-4D7C-9CE0-D92914316D7A}" type="pres">
      <dgm:prSet presAssocID="{7AF7ABC1-369D-4BFE-A104-D73047C9B8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321BAE-A5D1-4B43-8F9F-8370B7183EBB}" type="presOf" srcId="{7AF7ABC1-369D-4BFE-A104-D73047C9B88F}" destId="{6F662F7B-1755-4FDC-94ED-B476B48772CF}" srcOrd="1" destOrd="0" presId="urn:microsoft.com/office/officeart/2005/8/layout/list1"/>
    <dgm:cxn modelId="{C3E759AF-E52A-4526-BA6A-B1D1BFF2D8B9}" type="presOf" srcId="{FE5528F4-52CC-4F4B-93D4-C8C8D08DA359}" destId="{0056E645-287E-4CDF-8D28-FDA3169C10CF}" srcOrd="0" destOrd="0" presId="urn:microsoft.com/office/officeart/2005/8/layout/list1"/>
    <dgm:cxn modelId="{C672EF44-35EE-4179-B2DF-8C3743F4AECF}" type="presOf" srcId="{8051DCC7-5D90-4289-A731-B3096C159BFB}" destId="{29D3BFB6-3B5E-4635-AD3A-52FA739F1A03}" srcOrd="0" destOrd="0" presId="urn:microsoft.com/office/officeart/2005/8/layout/list1"/>
    <dgm:cxn modelId="{DDB1AF06-746D-48AA-90A9-C8232317F65E}" type="presOf" srcId="{784A1346-D9F5-4E48-8D80-F760904244D8}" destId="{C8471384-D52C-4BEB-A169-CCD5848E7661}" srcOrd="0" destOrd="0" presId="urn:microsoft.com/office/officeart/2005/8/layout/list1"/>
    <dgm:cxn modelId="{1F274CDD-658A-4829-B36E-F9DFF00871EB}" type="presOf" srcId="{8051DCC7-5D90-4289-A731-B3096C159BFB}" destId="{F3284CEE-6BC8-4F48-B74B-4A8CC8088182}" srcOrd="1" destOrd="0" presId="urn:microsoft.com/office/officeart/2005/8/layout/list1"/>
    <dgm:cxn modelId="{DD5AC0B5-5785-47E7-86A1-D3D774DB4313}" srcId="{FE5528F4-52CC-4F4B-93D4-C8C8D08DA359}" destId="{784A1346-D9F5-4E48-8D80-F760904244D8}" srcOrd="0" destOrd="0" parTransId="{1599F15F-B68D-4102-A3C4-D6F0475CDA06}" sibTransId="{FDC551AA-81D1-41CB-BF07-AAE32793812D}"/>
    <dgm:cxn modelId="{463C4FF4-82EE-4C12-9466-B37979FC0E5A}" srcId="{FE5528F4-52CC-4F4B-93D4-C8C8D08DA359}" destId="{8051DCC7-5D90-4289-A731-B3096C159BFB}" srcOrd="1" destOrd="0" parTransId="{D61B0514-1378-4D46-BCB7-D0479E59153A}" sibTransId="{B805D466-4132-443E-AF27-87168585801B}"/>
    <dgm:cxn modelId="{3B24A47F-BC7A-48B4-8304-EADB39F14839}" type="presOf" srcId="{7AF7ABC1-369D-4BFE-A104-D73047C9B88F}" destId="{86DE251F-9D32-4D9F-A122-CA4630F6E485}" srcOrd="0" destOrd="0" presId="urn:microsoft.com/office/officeart/2005/8/layout/list1"/>
    <dgm:cxn modelId="{F39C7077-5EB4-47FB-AE15-3751708F336B}" type="presOf" srcId="{784A1346-D9F5-4E48-8D80-F760904244D8}" destId="{2DEF28D8-9DC2-4B8F-9550-1ECDBB8C0489}" srcOrd="1" destOrd="0" presId="urn:microsoft.com/office/officeart/2005/8/layout/list1"/>
    <dgm:cxn modelId="{6A5A72EE-A328-4A86-9A37-BBDC71BD736A}" srcId="{FE5528F4-52CC-4F4B-93D4-C8C8D08DA359}" destId="{7AF7ABC1-369D-4BFE-A104-D73047C9B88F}" srcOrd="2" destOrd="0" parTransId="{5818B327-2C10-4F60-A3EC-4C3BB16E47A2}" sibTransId="{6A1E1CD6-87EB-404E-A68A-6287F13F7BB3}"/>
    <dgm:cxn modelId="{44F9813F-0CCA-4079-B401-0C247758DFB7}" type="presParOf" srcId="{0056E645-287E-4CDF-8D28-FDA3169C10CF}" destId="{9B531B0F-5A2F-4F49-A63C-64633BC21FC6}" srcOrd="0" destOrd="0" presId="urn:microsoft.com/office/officeart/2005/8/layout/list1"/>
    <dgm:cxn modelId="{1F6A9EEF-1838-4F70-893D-0737A6E5CB0B}" type="presParOf" srcId="{9B531B0F-5A2F-4F49-A63C-64633BC21FC6}" destId="{C8471384-D52C-4BEB-A169-CCD5848E7661}" srcOrd="0" destOrd="0" presId="urn:microsoft.com/office/officeart/2005/8/layout/list1"/>
    <dgm:cxn modelId="{F9B45CB3-C1CC-40E6-9B83-0503A9932423}" type="presParOf" srcId="{9B531B0F-5A2F-4F49-A63C-64633BC21FC6}" destId="{2DEF28D8-9DC2-4B8F-9550-1ECDBB8C0489}" srcOrd="1" destOrd="0" presId="urn:microsoft.com/office/officeart/2005/8/layout/list1"/>
    <dgm:cxn modelId="{02F37D63-7799-4F92-95FB-8FDC67E3A33F}" type="presParOf" srcId="{0056E645-287E-4CDF-8D28-FDA3169C10CF}" destId="{7D282CF2-DB9F-4145-977A-C7434A52BC0C}" srcOrd="1" destOrd="0" presId="urn:microsoft.com/office/officeart/2005/8/layout/list1"/>
    <dgm:cxn modelId="{925E45DF-7A89-49AB-858E-64B377912662}" type="presParOf" srcId="{0056E645-287E-4CDF-8D28-FDA3169C10CF}" destId="{0322678B-7F18-43D2-B53B-198DEA3EDE3B}" srcOrd="2" destOrd="0" presId="urn:microsoft.com/office/officeart/2005/8/layout/list1"/>
    <dgm:cxn modelId="{3C42549C-AADC-4417-B519-C0555A298956}" type="presParOf" srcId="{0056E645-287E-4CDF-8D28-FDA3169C10CF}" destId="{DD102BEC-85E6-4949-8A0B-E0B236930128}" srcOrd="3" destOrd="0" presId="urn:microsoft.com/office/officeart/2005/8/layout/list1"/>
    <dgm:cxn modelId="{2E92B962-AA2A-4973-888B-7D8625946155}" type="presParOf" srcId="{0056E645-287E-4CDF-8D28-FDA3169C10CF}" destId="{B9665183-452F-4ECF-9B1D-316BA3190610}" srcOrd="4" destOrd="0" presId="urn:microsoft.com/office/officeart/2005/8/layout/list1"/>
    <dgm:cxn modelId="{D6D08B8B-B467-43F3-847B-89DFEB48D650}" type="presParOf" srcId="{B9665183-452F-4ECF-9B1D-316BA3190610}" destId="{29D3BFB6-3B5E-4635-AD3A-52FA739F1A03}" srcOrd="0" destOrd="0" presId="urn:microsoft.com/office/officeart/2005/8/layout/list1"/>
    <dgm:cxn modelId="{7DFE4709-8873-4D07-AFEF-0744745F0B1A}" type="presParOf" srcId="{B9665183-452F-4ECF-9B1D-316BA3190610}" destId="{F3284CEE-6BC8-4F48-B74B-4A8CC8088182}" srcOrd="1" destOrd="0" presId="urn:microsoft.com/office/officeart/2005/8/layout/list1"/>
    <dgm:cxn modelId="{BC27A081-187B-49EC-A7D8-AE81C5DDF266}" type="presParOf" srcId="{0056E645-287E-4CDF-8D28-FDA3169C10CF}" destId="{145DD656-0B5C-44DF-9C1B-B6E87722D0ED}" srcOrd="5" destOrd="0" presId="urn:microsoft.com/office/officeart/2005/8/layout/list1"/>
    <dgm:cxn modelId="{63067944-D75D-4307-8B88-59E9410F1888}" type="presParOf" srcId="{0056E645-287E-4CDF-8D28-FDA3169C10CF}" destId="{22209B78-E783-4C46-ACCE-02B08674B26B}" srcOrd="6" destOrd="0" presId="urn:microsoft.com/office/officeart/2005/8/layout/list1"/>
    <dgm:cxn modelId="{984F7E02-9FA9-4D7A-89B5-30BAC58689E2}" type="presParOf" srcId="{0056E645-287E-4CDF-8D28-FDA3169C10CF}" destId="{4D3B3E09-D5D1-48D3-84DA-50CB00392DE7}" srcOrd="7" destOrd="0" presId="urn:microsoft.com/office/officeart/2005/8/layout/list1"/>
    <dgm:cxn modelId="{CD29CB5F-14F4-4DD4-9D1A-94042C375B50}" type="presParOf" srcId="{0056E645-287E-4CDF-8D28-FDA3169C10CF}" destId="{691E94BD-8F52-46E8-A219-9B5E1499B1F9}" srcOrd="8" destOrd="0" presId="urn:microsoft.com/office/officeart/2005/8/layout/list1"/>
    <dgm:cxn modelId="{A1DEE13E-E889-49E4-BB57-4F063D338D5F}" type="presParOf" srcId="{691E94BD-8F52-46E8-A219-9B5E1499B1F9}" destId="{86DE251F-9D32-4D9F-A122-CA4630F6E485}" srcOrd="0" destOrd="0" presId="urn:microsoft.com/office/officeart/2005/8/layout/list1"/>
    <dgm:cxn modelId="{22490737-D998-4BA6-AA69-D63BEC00DD47}" type="presParOf" srcId="{691E94BD-8F52-46E8-A219-9B5E1499B1F9}" destId="{6F662F7B-1755-4FDC-94ED-B476B48772CF}" srcOrd="1" destOrd="0" presId="urn:microsoft.com/office/officeart/2005/8/layout/list1"/>
    <dgm:cxn modelId="{2B18A61B-57E6-4091-9CF2-5E06323AD26A}" type="presParOf" srcId="{0056E645-287E-4CDF-8D28-FDA3169C10CF}" destId="{0898DE5E-5C48-4581-8568-B290380E1F36}" srcOrd="9" destOrd="0" presId="urn:microsoft.com/office/officeart/2005/8/layout/list1"/>
    <dgm:cxn modelId="{C1A8DBB1-B703-4188-B1A6-19534609F4F8}" type="presParOf" srcId="{0056E645-287E-4CDF-8D28-FDA3169C10CF}" destId="{3E8433ED-7006-4D7C-9CE0-D92914316D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289365B-37F0-4F95-8A05-45D16D6201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62FAB84-DEC8-495D-980C-197EF699922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s-ES" sz="2400" dirty="0" smtClean="0">
              <a:solidFill>
                <a:schemeClr val="tx1"/>
              </a:solidFill>
            </a:rPr>
            <a:t>Inspección de educación</a:t>
          </a:r>
          <a:endParaRPr lang="es-ES" sz="2400" dirty="0">
            <a:solidFill>
              <a:schemeClr val="tx1"/>
            </a:solidFill>
          </a:endParaRPr>
        </a:p>
      </dgm:t>
    </dgm:pt>
    <dgm:pt modelId="{EAA2F014-2298-4E28-A57B-49378E6CC80F}" type="parTrans" cxnId="{D0531D47-4777-4110-8443-F59BAF8D85E2}">
      <dgm:prSet/>
      <dgm:spPr/>
      <dgm:t>
        <a:bodyPr/>
        <a:lstStyle/>
        <a:p>
          <a:pPr algn="ctr"/>
          <a:endParaRPr lang="es-ES"/>
        </a:p>
      </dgm:t>
    </dgm:pt>
    <dgm:pt modelId="{4AC020B7-FC2B-41CE-B118-90B6903E47CC}" type="sibTrans" cxnId="{D0531D47-4777-4110-8443-F59BAF8D85E2}">
      <dgm:prSet/>
      <dgm:spPr/>
      <dgm:t>
        <a:bodyPr/>
        <a:lstStyle/>
        <a:p>
          <a:pPr algn="ctr"/>
          <a:endParaRPr lang="es-ES"/>
        </a:p>
      </dgm:t>
    </dgm:pt>
    <dgm:pt modelId="{E5258E29-3E7B-45C6-8439-BEF7F87A44EB}" type="pres">
      <dgm:prSet presAssocID="{B289365B-37F0-4F95-8A05-45D16D6201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FC2978-ADE8-46D6-8790-E3624F914C73}" type="pres">
      <dgm:prSet presAssocID="{762FAB84-DEC8-495D-980C-197EF699922B}" presName="parentText" presStyleLbl="node1" presStyleIdx="0" presStyleCnt="1" custScaleY="960813" custLinFactY="-730766" custLinFactNeighborY="-8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531D47-4777-4110-8443-F59BAF8D85E2}" srcId="{B289365B-37F0-4F95-8A05-45D16D62011D}" destId="{762FAB84-DEC8-495D-980C-197EF699922B}" srcOrd="0" destOrd="0" parTransId="{EAA2F014-2298-4E28-A57B-49378E6CC80F}" sibTransId="{4AC020B7-FC2B-41CE-B118-90B6903E47CC}"/>
    <dgm:cxn modelId="{220B86CA-5082-42F9-99CB-A092D501DE4A}" type="presOf" srcId="{B289365B-37F0-4F95-8A05-45D16D62011D}" destId="{E5258E29-3E7B-45C6-8439-BEF7F87A44EB}" srcOrd="0" destOrd="0" presId="urn:microsoft.com/office/officeart/2005/8/layout/vList2"/>
    <dgm:cxn modelId="{A9A89421-96AE-4CD3-A5D0-3E972A4B1889}" type="presOf" srcId="{762FAB84-DEC8-495D-980C-197EF699922B}" destId="{1CFC2978-ADE8-46D6-8790-E3624F914C73}" srcOrd="0" destOrd="0" presId="urn:microsoft.com/office/officeart/2005/8/layout/vList2"/>
    <dgm:cxn modelId="{5E26B8FC-7854-43D9-9F80-4E53BA6C0D7A}" type="presParOf" srcId="{E5258E29-3E7B-45C6-8439-BEF7F87A44EB}" destId="{1CFC2978-ADE8-46D6-8790-E3624F914C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ACE5DCB-11A3-47D2-BBCB-A4BB624E4C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6FF282-B8F6-4065-92F4-670BB7C97E35}">
      <dgm:prSet/>
      <dgm:spPr/>
      <dgm:t>
        <a:bodyPr/>
        <a:lstStyle/>
        <a:p>
          <a:pPr algn="ctr" rtl="0"/>
          <a:r>
            <a:rPr lang="es-ES" dirty="0" smtClean="0"/>
            <a:t>El </a:t>
          </a:r>
          <a:r>
            <a:rPr lang="es-ES" b="1" dirty="0" smtClean="0"/>
            <a:t>Equipo </a:t>
          </a:r>
          <a:r>
            <a:rPr lang="es-ES" dirty="0" smtClean="0"/>
            <a:t>mínimo </a:t>
          </a:r>
          <a:r>
            <a:rPr lang="es-ES" b="1" dirty="0" smtClean="0"/>
            <a:t>de valoración </a:t>
          </a:r>
          <a:r>
            <a:rPr lang="es-ES" dirty="0" smtClean="0"/>
            <a:t>estará compuesto por: </a:t>
          </a:r>
          <a:endParaRPr lang="es-ES" dirty="0"/>
        </a:p>
      </dgm:t>
    </dgm:pt>
    <dgm:pt modelId="{248445AA-0293-4AF8-83FA-42E3FF45A090}" type="parTrans" cxnId="{1019E293-824D-4361-8326-6D80EEF74191}">
      <dgm:prSet/>
      <dgm:spPr/>
      <dgm:t>
        <a:bodyPr/>
        <a:lstStyle/>
        <a:p>
          <a:endParaRPr lang="es-ES"/>
        </a:p>
      </dgm:t>
    </dgm:pt>
    <dgm:pt modelId="{37741D0C-1F8A-4EAF-A10E-FF66BFFF70C1}" type="sibTrans" cxnId="{1019E293-824D-4361-8326-6D80EEF74191}">
      <dgm:prSet/>
      <dgm:spPr/>
      <dgm:t>
        <a:bodyPr/>
        <a:lstStyle/>
        <a:p>
          <a:endParaRPr lang="es-ES"/>
        </a:p>
      </dgm:t>
    </dgm:pt>
    <dgm:pt modelId="{24CEA200-E010-460F-B3C6-91B289F9755F}">
      <dgm:prSet custT="1"/>
      <dgm:spPr/>
      <dgm:t>
        <a:bodyPr/>
        <a:lstStyle/>
        <a:p>
          <a:pPr rtl="0"/>
          <a:r>
            <a:rPr lang="es-ES" sz="2400" dirty="0" smtClean="0"/>
            <a:t>El/la </a:t>
          </a:r>
          <a:r>
            <a:rPr lang="es-ES" sz="2400" b="1" dirty="0" smtClean="0"/>
            <a:t>profesor/a tutor/a </a:t>
          </a:r>
          <a:r>
            <a:rPr lang="es-ES" sz="2400" dirty="0" smtClean="0"/>
            <a:t>del alumno/a.</a:t>
          </a:r>
          <a:endParaRPr lang="es-ES" sz="2400" dirty="0"/>
        </a:p>
      </dgm:t>
    </dgm:pt>
    <dgm:pt modelId="{95DB92B0-400D-4676-A02E-E9C37DAB82AB}" type="parTrans" cxnId="{7E84551A-CBCE-4A1A-8903-932D063BF25D}">
      <dgm:prSet/>
      <dgm:spPr/>
      <dgm:t>
        <a:bodyPr/>
        <a:lstStyle/>
        <a:p>
          <a:endParaRPr lang="es-ES"/>
        </a:p>
      </dgm:t>
    </dgm:pt>
    <dgm:pt modelId="{AB3051E5-9665-4C1F-BFC8-454BD2965C16}" type="sibTrans" cxnId="{7E84551A-CBCE-4A1A-8903-932D063BF25D}">
      <dgm:prSet/>
      <dgm:spPr/>
      <dgm:t>
        <a:bodyPr/>
        <a:lstStyle/>
        <a:p>
          <a:endParaRPr lang="es-ES"/>
        </a:p>
      </dgm:t>
    </dgm:pt>
    <dgm:pt modelId="{19696EC9-6F74-4DEB-9C58-BE90E26E60A0}">
      <dgm:prSet custT="1"/>
      <dgm:spPr/>
      <dgm:t>
        <a:bodyPr/>
        <a:lstStyle/>
        <a:p>
          <a:pPr rtl="0"/>
          <a:r>
            <a:rPr lang="es-ES" sz="2400" dirty="0" smtClean="0"/>
            <a:t>Siempre que sea posible, un miembro de los </a:t>
          </a:r>
          <a:r>
            <a:rPr lang="es-ES" sz="2400" b="1" dirty="0" smtClean="0"/>
            <a:t>Servicios de Orientación</a:t>
          </a:r>
          <a:r>
            <a:rPr lang="es-ES" sz="2400" dirty="0" smtClean="0"/>
            <a:t>. </a:t>
          </a:r>
          <a:endParaRPr lang="es-ES" sz="2400" dirty="0"/>
        </a:p>
      </dgm:t>
    </dgm:pt>
    <dgm:pt modelId="{4AC98BE0-F014-4A63-A2BC-F4AE9BA68138}" type="parTrans" cxnId="{51BCF9D6-6F78-48F4-9A8B-85C322FAF213}">
      <dgm:prSet/>
      <dgm:spPr/>
      <dgm:t>
        <a:bodyPr/>
        <a:lstStyle/>
        <a:p>
          <a:endParaRPr lang="es-ES"/>
        </a:p>
      </dgm:t>
    </dgm:pt>
    <dgm:pt modelId="{A9D5CAE2-1647-4E00-81ED-EF88E54166B8}" type="sibTrans" cxnId="{51BCF9D6-6F78-48F4-9A8B-85C322FAF213}">
      <dgm:prSet/>
      <dgm:spPr/>
      <dgm:t>
        <a:bodyPr/>
        <a:lstStyle/>
        <a:p>
          <a:endParaRPr lang="es-ES"/>
        </a:p>
      </dgm:t>
    </dgm:pt>
    <dgm:pt modelId="{ACC46562-15B5-46CE-8CA7-202A4E3901A6}">
      <dgm:prSet custT="1"/>
      <dgm:spPr/>
      <dgm:t>
        <a:bodyPr/>
        <a:lstStyle/>
        <a:p>
          <a:pPr rtl="0"/>
          <a:r>
            <a:rPr lang="es-ES" sz="2400" dirty="0" smtClean="0"/>
            <a:t>Podrá incorporarse el/la </a:t>
          </a:r>
          <a:r>
            <a:rPr lang="es-ES" sz="2400" b="1" dirty="0" smtClean="0"/>
            <a:t>Profesor/a Técnico/a de Servicios a la Comunidad, </a:t>
          </a:r>
          <a:r>
            <a:rPr lang="es-ES" sz="2400" dirty="0" smtClean="0"/>
            <a:t>así como otros profesionales.</a:t>
          </a:r>
          <a:endParaRPr lang="es-ES" sz="2400" dirty="0"/>
        </a:p>
      </dgm:t>
    </dgm:pt>
    <dgm:pt modelId="{A35930FC-2E1B-467E-B2BC-81A8F2ECCF85}" type="parTrans" cxnId="{88C24872-0475-4E2E-99A9-2FBE0F9F9CBE}">
      <dgm:prSet/>
      <dgm:spPr/>
      <dgm:t>
        <a:bodyPr/>
        <a:lstStyle/>
        <a:p>
          <a:endParaRPr lang="es-ES"/>
        </a:p>
      </dgm:t>
    </dgm:pt>
    <dgm:pt modelId="{71ABD6D7-FF5D-4A01-AA0F-FD5F100D6379}" type="sibTrans" cxnId="{88C24872-0475-4E2E-99A9-2FBE0F9F9CBE}">
      <dgm:prSet/>
      <dgm:spPr/>
      <dgm:t>
        <a:bodyPr/>
        <a:lstStyle/>
        <a:p>
          <a:endParaRPr lang="es-ES"/>
        </a:p>
      </dgm:t>
    </dgm:pt>
    <dgm:pt modelId="{8A7C2CD5-7F75-4EE0-ACB5-4DDD64B72AE1}">
      <dgm:prSet custT="1"/>
      <dgm:spPr>
        <a:noFill/>
      </dgm:spPr>
      <dgm:t>
        <a:bodyPr/>
        <a:lstStyle/>
        <a:p>
          <a:pPr rtl="0"/>
          <a:r>
            <a:rPr lang="es-ES" sz="2400" dirty="0" smtClean="0"/>
            <a:t>Al menos un miembro del </a:t>
          </a:r>
          <a:r>
            <a:rPr lang="es-ES" sz="2400" b="1" dirty="0" smtClean="0"/>
            <a:t>Equipo directivo </a:t>
          </a:r>
          <a:r>
            <a:rPr lang="es-ES" sz="2400" dirty="0" smtClean="0"/>
            <a:t>(preferentemente dos).</a:t>
          </a:r>
          <a:endParaRPr lang="es-ES" sz="2400" dirty="0"/>
        </a:p>
      </dgm:t>
    </dgm:pt>
    <dgm:pt modelId="{7EA07AB9-3793-460E-9A75-AFA43813E60E}" type="sibTrans" cxnId="{68D209A4-D72E-480E-9666-E63FC865E572}">
      <dgm:prSet/>
      <dgm:spPr/>
      <dgm:t>
        <a:bodyPr/>
        <a:lstStyle/>
        <a:p>
          <a:endParaRPr lang="es-ES"/>
        </a:p>
      </dgm:t>
    </dgm:pt>
    <dgm:pt modelId="{B91EEA4B-4213-4136-B5E3-DA204559C01F}" type="parTrans" cxnId="{68D209A4-D72E-480E-9666-E63FC865E572}">
      <dgm:prSet/>
      <dgm:spPr/>
      <dgm:t>
        <a:bodyPr/>
        <a:lstStyle/>
        <a:p>
          <a:endParaRPr lang="es-ES"/>
        </a:p>
      </dgm:t>
    </dgm:pt>
    <dgm:pt modelId="{CCDA4363-75E3-4DAF-840C-6DABBFB5A6E1}">
      <dgm:prSet/>
      <dgm:spPr>
        <a:noFill/>
      </dgm:spPr>
      <dgm:t>
        <a:bodyPr/>
        <a:lstStyle/>
        <a:p>
          <a:pPr algn="ctr" rtl="0"/>
          <a:endParaRPr lang="es-ES" dirty="0"/>
        </a:p>
      </dgm:t>
    </dgm:pt>
    <dgm:pt modelId="{37DC98AE-11C3-4B28-926D-4BE5F59BB403}" type="parTrans" cxnId="{D932B00C-7727-4EE2-B7AE-277E7B7B61E2}">
      <dgm:prSet/>
      <dgm:spPr/>
      <dgm:t>
        <a:bodyPr/>
        <a:lstStyle/>
        <a:p>
          <a:endParaRPr lang="es-ES"/>
        </a:p>
      </dgm:t>
    </dgm:pt>
    <dgm:pt modelId="{82872DE7-9919-46B6-B9D1-8D86549E7396}" type="sibTrans" cxnId="{D932B00C-7727-4EE2-B7AE-277E7B7B61E2}">
      <dgm:prSet/>
      <dgm:spPr/>
      <dgm:t>
        <a:bodyPr/>
        <a:lstStyle/>
        <a:p>
          <a:endParaRPr lang="es-ES"/>
        </a:p>
      </dgm:t>
    </dgm:pt>
    <dgm:pt modelId="{31D98D4D-1966-44C2-A82C-7EBA0E0B6B4E}" type="pres">
      <dgm:prSet presAssocID="{8ACE5DCB-11A3-47D2-BBCB-A4BB624E4C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ABEF0C-36D2-493D-8D2B-EBA047885FF9}" type="pres">
      <dgm:prSet presAssocID="{576FF282-B8F6-4065-92F4-670BB7C97E35}" presName="parentText" presStyleLbl="node1" presStyleIdx="0" presStyleCnt="2" custLinFactY="-28705" custLinFactNeighborX="-4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0AAFF6-5BA0-4C68-9083-D29A078E9DD0}" type="pres">
      <dgm:prSet presAssocID="{37741D0C-1F8A-4EAF-A10E-FF66BFFF70C1}" presName="spacer" presStyleCnt="0"/>
      <dgm:spPr/>
    </dgm:pt>
    <dgm:pt modelId="{27DEF548-01FC-4EB6-87C3-7911C47A8D2F}" type="pres">
      <dgm:prSet presAssocID="{CCDA4363-75E3-4DAF-840C-6DABBFB5A6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5544A0-3D54-43F0-8ED2-7553C79BB1D1}" type="pres">
      <dgm:prSet presAssocID="{CCDA4363-75E3-4DAF-840C-6DABBFB5A6E1}" presName="childText" presStyleLbl="revTx" presStyleIdx="0" presStyleCnt="1" custScaleY="1170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C24872-0475-4E2E-99A9-2FBE0F9F9CBE}" srcId="{CCDA4363-75E3-4DAF-840C-6DABBFB5A6E1}" destId="{ACC46562-15B5-46CE-8CA7-202A4E3901A6}" srcOrd="3" destOrd="0" parTransId="{A35930FC-2E1B-467E-B2BC-81A8F2ECCF85}" sibTransId="{71ABD6D7-FF5D-4A01-AA0F-FD5F100D6379}"/>
    <dgm:cxn modelId="{1019E293-824D-4361-8326-6D80EEF74191}" srcId="{8ACE5DCB-11A3-47D2-BBCB-A4BB624E4CF1}" destId="{576FF282-B8F6-4065-92F4-670BB7C97E35}" srcOrd="0" destOrd="0" parTransId="{248445AA-0293-4AF8-83FA-42E3FF45A090}" sibTransId="{37741D0C-1F8A-4EAF-A10E-FF66BFFF70C1}"/>
    <dgm:cxn modelId="{D932B00C-7727-4EE2-B7AE-277E7B7B61E2}" srcId="{8ACE5DCB-11A3-47D2-BBCB-A4BB624E4CF1}" destId="{CCDA4363-75E3-4DAF-840C-6DABBFB5A6E1}" srcOrd="1" destOrd="0" parTransId="{37DC98AE-11C3-4B28-926D-4BE5F59BB403}" sibTransId="{82872DE7-9919-46B6-B9D1-8D86549E7396}"/>
    <dgm:cxn modelId="{7E84551A-CBCE-4A1A-8903-932D063BF25D}" srcId="{CCDA4363-75E3-4DAF-840C-6DABBFB5A6E1}" destId="{24CEA200-E010-460F-B3C6-91B289F9755F}" srcOrd="1" destOrd="0" parTransId="{95DB92B0-400D-4676-A02E-E9C37DAB82AB}" sibTransId="{AB3051E5-9665-4C1F-BFC8-454BD2965C16}"/>
    <dgm:cxn modelId="{3C953309-F9DD-49A5-923C-25929A7778A6}" type="presOf" srcId="{8ACE5DCB-11A3-47D2-BBCB-A4BB624E4CF1}" destId="{31D98D4D-1966-44C2-A82C-7EBA0E0B6B4E}" srcOrd="0" destOrd="0" presId="urn:microsoft.com/office/officeart/2005/8/layout/vList2"/>
    <dgm:cxn modelId="{9CA1CDB3-FD6D-4AE6-A7E8-5B5ADBD15B43}" type="presOf" srcId="{8A7C2CD5-7F75-4EE0-ACB5-4DDD64B72AE1}" destId="{175544A0-3D54-43F0-8ED2-7553C79BB1D1}" srcOrd="0" destOrd="0" presId="urn:microsoft.com/office/officeart/2005/8/layout/vList2"/>
    <dgm:cxn modelId="{68D209A4-D72E-480E-9666-E63FC865E572}" srcId="{CCDA4363-75E3-4DAF-840C-6DABBFB5A6E1}" destId="{8A7C2CD5-7F75-4EE0-ACB5-4DDD64B72AE1}" srcOrd="0" destOrd="0" parTransId="{B91EEA4B-4213-4136-B5E3-DA204559C01F}" sibTransId="{7EA07AB9-3793-460E-9A75-AFA43813E60E}"/>
    <dgm:cxn modelId="{3CACDAA7-BB60-42FF-8598-624060BD1ABC}" type="presOf" srcId="{576FF282-B8F6-4065-92F4-670BB7C97E35}" destId="{B9ABEF0C-36D2-493D-8D2B-EBA047885FF9}" srcOrd="0" destOrd="0" presId="urn:microsoft.com/office/officeart/2005/8/layout/vList2"/>
    <dgm:cxn modelId="{D56041C1-A81D-4047-8B96-2F6EDF00C0DD}" type="presOf" srcId="{CCDA4363-75E3-4DAF-840C-6DABBFB5A6E1}" destId="{27DEF548-01FC-4EB6-87C3-7911C47A8D2F}" srcOrd="0" destOrd="0" presId="urn:microsoft.com/office/officeart/2005/8/layout/vList2"/>
    <dgm:cxn modelId="{5242A5C4-56E0-4282-976E-864384BF7165}" type="presOf" srcId="{ACC46562-15B5-46CE-8CA7-202A4E3901A6}" destId="{175544A0-3D54-43F0-8ED2-7553C79BB1D1}" srcOrd="0" destOrd="3" presId="urn:microsoft.com/office/officeart/2005/8/layout/vList2"/>
    <dgm:cxn modelId="{C62CF600-EB7B-4F7E-A034-9BDAC758224E}" type="presOf" srcId="{24CEA200-E010-460F-B3C6-91B289F9755F}" destId="{175544A0-3D54-43F0-8ED2-7553C79BB1D1}" srcOrd="0" destOrd="1" presId="urn:microsoft.com/office/officeart/2005/8/layout/vList2"/>
    <dgm:cxn modelId="{51BCF9D6-6F78-48F4-9A8B-85C322FAF213}" srcId="{CCDA4363-75E3-4DAF-840C-6DABBFB5A6E1}" destId="{19696EC9-6F74-4DEB-9C58-BE90E26E60A0}" srcOrd="2" destOrd="0" parTransId="{4AC98BE0-F014-4A63-A2BC-F4AE9BA68138}" sibTransId="{A9D5CAE2-1647-4E00-81ED-EF88E54166B8}"/>
    <dgm:cxn modelId="{ED086A5F-549A-4261-8FBD-C2AD7FB41683}" type="presOf" srcId="{19696EC9-6F74-4DEB-9C58-BE90E26E60A0}" destId="{175544A0-3D54-43F0-8ED2-7553C79BB1D1}" srcOrd="0" destOrd="2" presId="urn:microsoft.com/office/officeart/2005/8/layout/vList2"/>
    <dgm:cxn modelId="{52A70E47-0D6A-4249-AC60-F2A1D718B060}" type="presParOf" srcId="{31D98D4D-1966-44C2-A82C-7EBA0E0B6B4E}" destId="{B9ABEF0C-36D2-493D-8D2B-EBA047885FF9}" srcOrd="0" destOrd="0" presId="urn:microsoft.com/office/officeart/2005/8/layout/vList2"/>
    <dgm:cxn modelId="{BAE5AA08-421C-4B9B-9577-D1505B2ED875}" type="presParOf" srcId="{31D98D4D-1966-44C2-A82C-7EBA0E0B6B4E}" destId="{E20AAFF6-5BA0-4C68-9083-D29A078E9DD0}" srcOrd="1" destOrd="0" presId="urn:microsoft.com/office/officeart/2005/8/layout/vList2"/>
    <dgm:cxn modelId="{04F24CC1-B12E-455A-9419-6F6B2391DC95}" type="presParOf" srcId="{31D98D4D-1966-44C2-A82C-7EBA0E0B6B4E}" destId="{27DEF548-01FC-4EB6-87C3-7911C47A8D2F}" srcOrd="2" destOrd="0" presId="urn:microsoft.com/office/officeart/2005/8/layout/vList2"/>
    <dgm:cxn modelId="{FFB64F9C-6700-432C-940F-D10D894C9939}" type="presParOf" srcId="{31D98D4D-1966-44C2-A82C-7EBA0E0B6B4E}" destId="{175544A0-3D54-43F0-8ED2-7553C79BB1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3CAC8DF-01D8-4877-B504-54E23FD883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85CCC0-7D6E-45F4-871B-DFCEFDB23FC4}">
      <dgm:prSet/>
      <dgm:spPr/>
      <dgm:t>
        <a:bodyPr/>
        <a:lstStyle/>
        <a:p>
          <a:pPr rtl="0"/>
          <a:r>
            <a:rPr lang="es-ES" b="1" dirty="0" smtClean="0"/>
            <a:t>PROCESO DE RECOGIDA DE INFORMACIÓN</a:t>
          </a:r>
          <a:endParaRPr lang="es-ES" dirty="0"/>
        </a:p>
      </dgm:t>
    </dgm:pt>
    <dgm:pt modelId="{118097A0-08EE-4DBB-BE1D-28A5FE4E2EA1}" type="parTrans" cxnId="{70DDF5CF-AFD5-41AB-8A0C-E22402A152CC}">
      <dgm:prSet/>
      <dgm:spPr/>
      <dgm:t>
        <a:bodyPr/>
        <a:lstStyle/>
        <a:p>
          <a:endParaRPr lang="es-ES"/>
        </a:p>
      </dgm:t>
    </dgm:pt>
    <dgm:pt modelId="{F55FC221-7A73-463C-9A98-9E35563B1A17}" type="sibTrans" cxnId="{70DDF5CF-AFD5-41AB-8A0C-E22402A152CC}">
      <dgm:prSet/>
      <dgm:spPr/>
      <dgm:t>
        <a:bodyPr/>
        <a:lstStyle/>
        <a:p>
          <a:endParaRPr lang="es-ES"/>
        </a:p>
      </dgm:t>
    </dgm:pt>
    <dgm:pt modelId="{06E822C2-42D7-43FB-B3FD-D3FEDEF19DEC}" type="pres">
      <dgm:prSet presAssocID="{13CAC8DF-01D8-4877-B504-54E23FD883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9ACC34-0118-4A27-B3A5-220855BBC5C5}" type="pres">
      <dgm:prSet presAssocID="{CC85CCC0-7D6E-45F4-871B-DFCEFDB23FC4}" presName="linNode" presStyleCnt="0"/>
      <dgm:spPr/>
    </dgm:pt>
    <dgm:pt modelId="{0FF9B8E7-3FED-4EC0-90FD-69536004AC93}" type="pres">
      <dgm:prSet presAssocID="{CC85CCC0-7D6E-45F4-871B-DFCEFDB23FC4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4A6FF8-C1A0-433C-A45D-5C17BFB964BA}" type="presOf" srcId="{13CAC8DF-01D8-4877-B504-54E23FD883C4}" destId="{06E822C2-42D7-43FB-B3FD-D3FEDEF19DEC}" srcOrd="0" destOrd="0" presId="urn:microsoft.com/office/officeart/2005/8/layout/vList5"/>
    <dgm:cxn modelId="{0589B429-FB7A-4167-96F7-B57E8CF61E5C}" type="presOf" srcId="{CC85CCC0-7D6E-45F4-871B-DFCEFDB23FC4}" destId="{0FF9B8E7-3FED-4EC0-90FD-69536004AC93}" srcOrd="0" destOrd="0" presId="urn:microsoft.com/office/officeart/2005/8/layout/vList5"/>
    <dgm:cxn modelId="{70DDF5CF-AFD5-41AB-8A0C-E22402A152CC}" srcId="{13CAC8DF-01D8-4877-B504-54E23FD883C4}" destId="{CC85CCC0-7D6E-45F4-871B-DFCEFDB23FC4}" srcOrd="0" destOrd="0" parTransId="{118097A0-08EE-4DBB-BE1D-28A5FE4E2EA1}" sibTransId="{F55FC221-7A73-463C-9A98-9E35563B1A17}"/>
    <dgm:cxn modelId="{47D79BFF-CD16-4A01-A584-5080210C1351}" type="presParOf" srcId="{06E822C2-42D7-43FB-B3FD-D3FEDEF19DEC}" destId="{FC9ACC34-0118-4A27-B3A5-220855BBC5C5}" srcOrd="0" destOrd="0" presId="urn:microsoft.com/office/officeart/2005/8/layout/vList5"/>
    <dgm:cxn modelId="{A66B3BF8-6423-411A-BAB6-C62926D26BBD}" type="presParOf" srcId="{FC9ACC34-0118-4A27-B3A5-220855BBC5C5}" destId="{0FF9B8E7-3FED-4EC0-90FD-69536004AC9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0DC66D0-A8A3-4CB4-8B0F-3234EFBB21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19A881-3212-4C0A-BDF5-496E782A512B}">
      <dgm:prSet/>
      <dgm:spPr/>
      <dgm:t>
        <a:bodyPr/>
        <a:lstStyle/>
        <a:p>
          <a:pPr algn="ctr" rtl="0"/>
          <a:r>
            <a:rPr lang="es-ES" dirty="0" smtClean="0"/>
            <a:t>Se realizarán </a:t>
          </a:r>
          <a:r>
            <a:rPr lang="es-ES" b="1" dirty="0" smtClean="0">
              <a:solidFill>
                <a:srgbClr val="FFFF00"/>
              </a:solidFill>
            </a:rPr>
            <a:t>entrevistas con las familias o tutores/as legales </a:t>
          </a:r>
          <a:r>
            <a:rPr lang="es-ES" dirty="0" smtClean="0"/>
            <a:t>del alumnado implicado (presunta víctima y presunto acosador o acosadora).</a:t>
          </a:r>
          <a:endParaRPr lang="es-ES" dirty="0"/>
        </a:p>
      </dgm:t>
    </dgm:pt>
    <dgm:pt modelId="{44310B09-2269-4993-AF89-38982988DBC5}" type="parTrans" cxnId="{6C2B837A-1F08-4210-9F2F-8508B66739D1}">
      <dgm:prSet/>
      <dgm:spPr/>
      <dgm:t>
        <a:bodyPr/>
        <a:lstStyle/>
        <a:p>
          <a:pPr algn="ctr"/>
          <a:endParaRPr lang="es-ES"/>
        </a:p>
      </dgm:t>
    </dgm:pt>
    <dgm:pt modelId="{D3BAB810-1184-498A-8CAC-4AFBD6C3B0FA}" type="sibTrans" cxnId="{6C2B837A-1F08-4210-9F2F-8508B66739D1}">
      <dgm:prSet/>
      <dgm:spPr/>
      <dgm:t>
        <a:bodyPr/>
        <a:lstStyle/>
        <a:p>
          <a:pPr algn="ctr"/>
          <a:endParaRPr lang="es-ES"/>
        </a:p>
      </dgm:t>
    </dgm:pt>
    <dgm:pt modelId="{634F1099-EB13-4E02-98AE-84690CA5454B}" type="pres">
      <dgm:prSet presAssocID="{A0DC66D0-A8A3-4CB4-8B0F-3234EFBB21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7F067B-7562-4315-9C0D-96F9C9BAC5DF}" type="pres">
      <dgm:prSet presAssocID="{A419A881-3212-4C0A-BDF5-496E782A512B}" presName="parentText" presStyleLbl="node1" presStyleIdx="0" presStyleCnt="1" custScaleY="10214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2B837A-1F08-4210-9F2F-8508B66739D1}" srcId="{A0DC66D0-A8A3-4CB4-8B0F-3234EFBB219A}" destId="{A419A881-3212-4C0A-BDF5-496E782A512B}" srcOrd="0" destOrd="0" parTransId="{44310B09-2269-4993-AF89-38982988DBC5}" sibTransId="{D3BAB810-1184-498A-8CAC-4AFBD6C3B0FA}"/>
    <dgm:cxn modelId="{E4E3E1BE-4CCA-4BEB-BB33-EEA21E9B4B49}" type="presOf" srcId="{A0DC66D0-A8A3-4CB4-8B0F-3234EFBB219A}" destId="{634F1099-EB13-4E02-98AE-84690CA5454B}" srcOrd="0" destOrd="0" presId="urn:microsoft.com/office/officeart/2005/8/layout/vList2"/>
    <dgm:cxn modelId="{051D65B5-20E3-4926-A285-15385F28A4BD}" type="presOf" srcId="{A419A881-3212-4C0A-BDF5-496E782A512B}" destId="{9B7F067B-7562-4315-9C0D-96F9C9BAC5DF}" srcOrd="0" destOrd="0" presId="urn:microsoft.com/office/officeart/2005/8/layout/vList2"/>
    <dgm:cxn modelId="{1FA40269-45C4-46A0-A728-90EA00ADA6A7}" type="presParOf" srcId="{634F1099-EB13-4E02-98AE-84690CA5454B}" destId="{9B7F067B-7562-4315-9C0D-96F9C9BAC5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E20CDA5-E9A2-4A42-A589-AFEB6FC1BC5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65C5B2C9-6F80-46E0-BE3A-336410347F1B}">
      <dgm:prSet/>
      <dgm:spPr/>
      <dgm:t>
        <a:bodyPr/>
        <a:lstStyle/>
        <a:p>
          <a:pPr algn="ctr" rtl="0"/>
          <a:r>
            <a:rPr lang="es-ES" dirty="0" smtClean="0"/>
            <a:t>Se recomienda que la </a:t>
          </a:r>
          <a:r>
            <a:rPr lang="es-ES" b="1" dirty="0" smtClean="0"/>
            <a:t>Dirección </a:t>
          </a:r>
          <a:r>
            <a:rPr lang="es-ES" b="0" dirty="0" smtClean="0"/>
            <a:t>del centro </a:t>
          </a:r>
          <a:r>
            <a:rPr lang="es-ES" dirty="0" smtClean="0"/>
            <a:t>esté presente y dirija esta reunión.</a:t>
          </a:r>
          <a:endParaRPr lang="es-ES" dirty="0"/>
        </a:p>
      </dgm:t>
    </dgm:pt>
    <dgm:pt modelId="{BEED16F9-51F7-484B-A703-F00205A6EB50}" type="parTrans" cxnId="{BF5FBCA9-7604-46FE-970E-568BE49C9F3F}">
      <dgm:prSet/>
      <dgm:spPr/>
      <dgm:t>
        <a:bodyPr/>
        <a:lstStyle/>
        <a:p>
          <a:endParaRPr lang="es-ES"/>
        </a:p>
      </dgm:t>
    </dgm:pt>
    <dgm:pt modelId="{36D49CB5-0879-44AC-9D36-5FAE4EA492FB}" type="sibTrans" cxnId="{BF5FBCA9-7604-46FE-970E-568BE49C9F3F}">
      <dgm:prSet/>
      <dgm:spPr/>
      <dgm:t>
        <a:bodyPr/>
        <a:lstStyle/>
        <a:p>
          <a:endParaRPr lang="es-ES"/>
        </a:p>
      </dgm:t>
    </dgm:pt>
    <dgm:pt modelId="{6DE298EF-1576-4181-B94C-DE3CCEF7B7C8}" type="pres">
      <dgm:prSet presAssocID="{9E20CDA5-E9A2-4A42-A589-AFEB6FC1BC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2B1AC8-C2BE-4846-991E-3783C29984BD}" type="pres">
      <dgm:prSet presAssocID="{65C5B2C9-6F80-46E0-BE3A-336410347F1B}" presName="parentText" presStyleLbl="node1" presStyleIdx="0" presStyleCnt="1" custLinFactNeighborY="1136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5FBCA9-7604-46FE-970E-568BE49C9F3F}" srcId="{9E20CDA5-E9A2-4A42-A589-AFEB6FC1BC5B}" destId="{65C5B2C9-6F80-46E0-BE3A-336410347F1B}" srcOrd="0" destOrd="0" parTransId="{BEED16F9-51F7-484B-A703-F00205A6EB50}" sibTransId="{36D49CB5-0879-44AC-9D36-5FAE4EA492FB}"/>
    <dgm:cxn modelId="{81DE0352-A4F1-49F9-B150-AEDC59510F34}" type="presOf" srcId="{9E20CDA5-E9A2-4A42-A589-AFEB6FC1BC5B}" destId="{6DE298EF-1576-4181-B94C-DE3CCEF7B7C8}" srcOrd="0" destOrd="0" presId="urn:microsoft.com/office/officeart/2005/8/layout/vList2"/>
    <dgm:cxn modelId="{7D90335D-817C-4484-A983-BCAE6004D2CA}" type="presOf" srcId="{65C5B2C9-6F80-46E0-BE3A-336410347F1B}" destId="{262B1AC8-C2BE-4846-991E-3783C29984BD}" srcOrd="0" destOrd="0" presId="urn:microsoft.com/office/officeart/2005/8/layout/vList2"/>
    <dgm:cxn modelId="{D1E66480-D69A-4334-A659-FDC4DAE13231}" type="presParOf" srcId="{6DE298EF-1576-4181-B94C-DE3CCEF7B7C8}" destId="{262B1AC8-C2BE-4846-991E-3783C29984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EBC4190-8E24-4F14-8CA9-2BF90DD9EE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D19B56-5256-46D8-97B0-6678CDE4099E}">
      <dgm:prSet custT="1"/>
      <dgm:spPr/>
      <dgm:t>
        <a:bodyPr/>
        <a:lstStyle/>
        <a:p>
          <a:pPr algn="ctr" rtl="0"/>
          <a:r>
            <a:rPr lang="es-ES" sz="3600" dirty="0" smtClean="0"/>
            <a:t>El Equipo de valoración </a:t>
          </a:r>
          <a:r>
            <a:rPr lang="es-ES" sz="3600" b="1" dirty="0" smtClean="0"/>
            <a:t>recogerá toda la documentación que considere relevante para acreditar los hechos. </a:t>
          </a:r>
          <a:r>
            <a:rPr lang="es-ES" sz="3600" dirty="0" smtClean="0"/>
            <a:t>  </a:t>
          </a:r>
          <a:endParaRPr lang="es-ES" sz="3600" dirty="0"/>
        </a:p>
      </dgm:t>
    </dgm:pt>
    <dgm:pt modelId="{CE8F5D74-1483-4F36-B9E0-1AD15CC44EEE}" type="parTrans" cxnId="{78FCE6A2-840E-412A-94C8-DC441ACB099D}">
      <dgm:prSet/>
      <dgm:spPr/>
      <dgm:t>
        <a:bodyPr/>
        <a:lstStyle/>
        <a:p>
          <a:endParaRPr lang="es-ES"/>
        </a:p>
      </dgm:t>
    </dgm:pt>
    <dgm:pt modelId="{B723A468-9A1C-439B-B079-EB6F696ED51E}" type="sibTrans" cxnId="{78FCE6A2-840E-412A-94C8-DC441ACB099D}">
      <dgm:prSet/>
      <dgm:spPr/>
      <dgm:t>
        <a:bodyPr/>
        <a:lstStyle/>
        <a:p>
          <a:endParaRPr lang="es-ES"/>
        </a:p>
      </dgm:t>
    </dgm:pt>
    <dgm:pt modelId="{1647E606-AD48-455D-A9C8-DD05E010D9BD}" type="pres">
      <dgm:prSet presAssocID="{EEBC4190-8E24-4F14-8CA9-2BF90DD9EE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D7D9F1-283C-422B-AC97-3DBF724E17A7}" type="pres">
      <dgm:prSet presAssocID="{57D19B56-5256-46D8-97B0-6678CDE4099E}" presName="parentText" presStyleLbl="node1" presStyleIdx="0" presStyleCnt="1" custScaleY="6410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FCE6A2-840E-412A-94C8-DC441ACB099D}" srcId="{EEBC4190-8E24-4F14-8CA9-2BF90DD9EEED}" destId="{57D19B56-5256-46D8-97B0-6678CDE4099E}" srcOrd="0" destOrd="0" parTransId="{CE8F5D74-1483-4F36-B9E0-1AD15CC44EEE}" sibTransId="{B723A468-9A1C-439B-B079-EB6F696ED51E}"/>
    <dgm:cxn modelId="{69774E32-BB6A-426E-89F5-33A21127CAD1}" type="presOf" srcId="{57D19B56-5256-46D8-97B0-6678CDE4099E}" destId="{92D7D9F1-283C-422B-AC97-3DBF724E17A7}" srcOrd="0" destOrd="0" presId="urn:microsoft.com/office/officeart/2005/8/layout/vList2"/>
    <dgm:cxn modelId="{61839E80-1DEF-472A-A9EF-F6B5AE2E2BEF}" type="presOf" srcId="{EEBC4190-8E24-4F14-8CA9-2BF90DD9EEED}" destId="{1647E606-AD48-455D-A9C8-DD05E010D9BD}" srcOrd="0" destOrd="0" presId="urn:microsoft.com/office/officeart/2005/8/layout/vList2"/>
    <dgm:cxn modelId="{F88D8D9C-EC64-44CC-B571-DD1536F425C1}" type="presParOf" srcId="{1647E606-AD48-455D-A9C8-DD05E010D9BD}" destId="{92D7D9F1-283C-422B-AC97-3DBF724E17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3CAC8DF-01D8-4877-B504-54E23FD883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85CCC0-7D6E-45F4-871B-DFCEFDB23FC4}">
      <dgm:prSet/>
      <dgm:spPr/>
      <dgm:t>
        <a:bodyPr/>
        <a:lstStyle/>
        <a:p>
          <a:pPr rtl="0"/>
          <a:r>
            <a:rPr lang="es-ES" dirty="0" smtClean="0"/>
            <a:t>ANÁLISIS </a:t>
          </a:r>
        </a:p>
        <a:p>
          <a:pPr rtl="0"/>
          <a:r>
            <a:rPr lang="es-ES" dirty="0" smtClean="0"/>
            <a:t>Y </a:t>
          </a:r>
        </a:p>
        <a:p>
          <a:pPr rtl="0"/>
          <a:r>
            <a:rPr lang="es-ES" dirty="0" smtClean="0"/>
            <a:t>TOMA DE DECISIONES</a:t>
          </a:r>
          <a:endParaRPr lang="es-ES" dirty="0"/>
        </a:p>
      </dgm:t>
    </dgm:pt>
    <dgm:pt modelId="{118097A0-08EE-4DBB-BE1D-28A5FE4E2EA1}" type="parTrans" cxnId="{70DDF5CF-AFD5-41AB-8A0C-E22402A152CC}">
      <dgm:prSet/>
      <dgm:spPr/>
      <dgm:t>
        <a:bodyPr/>
        <a:lstStyle/>
        <a:p>
          <a:endParaRPr lang="es-ES"/>
        </a:p>
      </dgm:t>
    </dgm:pt>
    <dgm:pt modelId="{F55FC221-7A73-463C-9A98-9E35563B1A17}" type="sibTrans" cxnId="{70DDF5CF-AFD5-41AB-8A0C-E22402A152CC}">
      <dgm:prSet/>
      <dgm:spPr/>
      <dgm:t>
        <a:bodyPr/>
        <a:lstStyle/>
        <a:p>
          <a:endParaRPr lang="es-ES"/>
        </a:p>
      </dgm:t>
    </dgm:pt>
    <dgm:pt modelId="{06E822C2-42D7-43FB-B3FD-D3FEDEF19DEC}" type="pres">
      <dgm:prSet presAssocID="{13CAC8DF-01D8-4877-B504-54E23FD883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9ACC34-0118-4A27-B3A5-220855BBC5C5}" type="pres">
      <dgm:prSet presAssocID="{CC85CCC0-7D6E-45F4-871B-DFCEFDB23FC4}" presName="linNode" presStyleCnt="0"/>
      <dgm:spPr/>
    </dgm:pt>
    <dgm:pt modelId="{0FF9B8E7-3FED-4EC0-90FD-69536004AC93}" type="pres">
      <dgm:prSet presAssocID="{CC85CCC0-7D6E-45F4-871B-DFCEFDB23FC4}" presName="parentText" presStyleLbl="node1" presStyleIdx="0" presStyleCnt="1" custScaleX="277778" custLinFactNeighborX="-136" custLinFactNeighborY="-350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DDF5CF-AFD5-41AB-8A0C-E22402A152CC}" srcId="{13CAC8DF-01D8-4877-B504-54E23FD883C4}" destId="{CC85CCC0-7D6E-45F4-871B-DFCEFDB23FC4}" srcOrd="0" destOrd="0" parTransId="{118097A0-08EE-4DBB-BE1D-28A5FE4E2EA1}" sibTransId="{F55FC221-7A73-463C-9A98-9E35563B1A17}"/>
    <dgm:cxn modelId="{F24528D6-CC93-4FC4-9D83-098767D6D4CA}" type="presOf" srcId="{13CAC8DF-01D8-4877-B504-54E23FD883C4}" destId="{06E822C2-42D7-43FB-B3FD-D3FEDEF19DEC}" srcOrd="0" destOrd="0" presId="urn:microsoft.com/office/officeart/2005/8/layout/vList5"/>
    <dgm:cxn modelId="{1EC2DDF4-BEAB-4238-85BA-1F96424BB7D5}" type="presOf" srcId="{CC85CCC0-7D6E-45F4-871B-DFCEFDB23FC4}" destId="{0FF9B8E7-3FED-4EC0-90FD-69536004AC93}" srcOrd="0" destOrd="0" presId="urn:microsoft.com/office/officeart/2005/8/layout/vList5"/>
    <dgm:cxn modelId="{E6CE4979-C4BD-4B1E-B6D6-77D17EDE9351}" type="presParOf" srcId="{06E822C2-42D7-43FB-B3FD-D3FEDEF19DEC}" destId="{FC9ACC34-0118-4A27-B3A5-220855BBC5C5}" srcOrd="0" destOrd="0" presId="urn:microsoft.com/office/officeart/2005/8/layout/vList5"/>
    <dgm:cxn modelId="{82A4DE36-3F76-412D-8DC1-16E71FF83D04}" type="presParOf" srcId="{FC9ACC34-0118-4A27-B3A5-220855BBC5C5}" destId="{0FF9B8E7-3FED-4EC0-90FD-69536004AC9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3F7801C-F617-417C-BB30-0EB9E4A9BF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CD92330-D314-43E2-A36C-40DE2400D0C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S" dirty="0" smtClean="0">
              <a:solidFill>
                <a:schemeClr val="tx1"/>
              </a:solidFill>
            </a:rPr>
            <a:t>El </a:t>
          </a:r>
          <a:r>
            <a:rPr lang="es-ES" b="1" dirty="0" smtClean="0">
              <a:solidFill>
                <a:schemeClr val="tx1"/>
              </a:solidFill>
            </a:rPr>
            <a:t>Equipo de valoración</a:t>
          </a:r>
          <a:r>
            <a:rPr lang="es-ES" dirty="0" smtClean="0">
              <a:solidFill>
                <a:schemeClr val="tx1"/>
              </a:solidFill>
            </a:rPr>
            <a:t>, analizada la documentación, realizará una </a:t>
          </a:r>
          <a:r>
            <a:rPr lang="es-ES" b="1" i="0" dirty="0" smtClean="0">
              <a:solidFill>
                <a:schemeClr val="tx1"/>
              </a:solidFill>
            </a:rPr>
            <a:t>propuesta</a:t>
          </a:r>
          <a:r>
            <a:rPr lang="es-ES" b="0" dirty="0" smtClean="0">
              <a:solidFill>
                <a:schemeClr val="tx1"/>
              </a:solidFill>
            </a:rPr>
            <a:t> de valoración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b="0" dirty="0" smtClean="0">
              <a:solidFill>
                <a:schemeClr val="tx1"/>
              </a:solidFill>
            </a:rPr>
            <a:t>a la Dirección del centro.</a:t>
          </a:r>
          <a:endParaRPr lang="es-ES" b="0" dirty="0">
            <a:solidFill>
              <a:schemeClr val="tx1"/>
            </a:solidFill>
          </a:endParaRPr>
        </a:p>
      </dgm:t>
    </dgm:pt>
    <dgm:pt modelId="{82A37C9D-60D2-4A60-A852-E598AEAED50B}" type="parTrans" cxnId="{E4D6C7C7-71E0-45DD-BD41-18157F63F040}">
      <dgm:prSet/>
      <dgm:spPr/>
      <dgm:t>
        <a:bodyPr/>
        <a:lstStyle/>
        <a:p>
          <a:endParaRPr lang="es-ES"/>
        </a:p>
      </dgm:t>
    </dgm:pt>
    <dgm:pt modelId="{FFDA7A06-CA32-4D2B-9F34-951406D03CE1}" type="sibTrans" cxnId="{E4D6C7C7-71E0-45DD-BD41-18157F63F040}">
      <dgm:prSet/>
      <dgm:spPr/>
      <dgm:t>
        <a:bodyPr/>
        <a:lstStyle/>
        <a:p>
          <a:endParaRPr lang="es-ES"/>
        </a:p>
      </dgm:t>
    </dgm:pt>
    <dgm:pt modelId="{7C834214-0B28-428F-BC59-4C62E2DD9D42}" type="pres">
      <dgm:prSet presAssocID="{33F7801C-F617-417C-BB30-0EB9E4A9BF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DAF323-7D34-4152-84A5-C412A68C4CD5}" type="pres">
      <dgm:prSet presAssocID="{FCD92330-D314-43E2-A36C-40DE2400D0C7}" presName="parentText" presStyleLbl="node1" presStyleIdx="0" presStyleCnt="1" custScaleY="67613" custLinFactY="-16139" custLinFactNeighborX="1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5B0FC3-0B1B-4896-97DB-DCE416A54761}" type="presOf" srcId="{33F7801C-F617-417C-BB30-0EB9E4A9BFE2}" destId="{7C834214-0B28-428F-BC59-4C62E2DD9D42}" srcOrd="0" destOrd="0" presId="urn:microsoft.com/office/officeart/2005/8/layout/vList2"/>
    <dgm:cxn modelId="{F006481F-C72C-47DD-B9E2-81863E01FDA9}" type="presOf" srcId="{FCD92330-D314-43E2-A36C-40DE2400D0C7}" destId="{C9DAF323-7D34-4152-84A5-C412A68C4CD5}" srcOrd="0" destOrd="0" presId="urn:microsoft.com/office/officeart/2005/8/layout/vList2"/>
    <dgm:cxn modelId="{E4D6C7C7-71E0-45DD-BD41-18157F63F040}" srcId="{33F7801C-F617-417C-BB30-0EB9E4A9BFE2}" destId="{FCD92330-D314-43E2-A36C-40DE2400D0C7}" srcOrd="0" destOrd="0" parTransId="{82A37C9D-60D2-4A60-A852-E598AEAED50B}" sibTransId="{FFDA7A06-CA32-4D2B-9F34-951406D03CE1}"/>
    <dgm:cxn modelId="{5FEA630E-998C-4B2E-AB30-5A7FA150C32F}" type="presParOf" srcId="{7C834214-0B28-428F-BC59-4C62E2DD9D42}" destId="{C9DAF323-7D34-4152-84A5-C412A68C4C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3F7801C-F617-417C-BB30-0EB9E4A9BF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E4D504-83B3-4E16-B4E4-D26A79B4F009}">
      <dgm:prSet/>
      <dgm:spPr/>
      <dgm:t>
        <a:bodyPr/>
        <a:lstStyle/>
        <a:p>
          <a:pPr algn="ctr" rtl="0"/>
          <a:r>
            <a:rPr lang="es-ES" b="1" dirty="0" smtClean="0"/>
            <a:t>La </a:t>
          </a:r>
          <a:r>
            <a:rPr lang="es-ES" b="1" dirty="0" smtClean="0">
              <a:solidFill>
                <a:srgbClr val="FFFF00"/>
              </a:solidFill>
            </a:rPr>
            <a:t>Dirección </a:t>
          </a:r>
          <a:r>
            <a:rPr lang="es-ES" b="1" dirty="0" smtClean="0"/>
            <a:t>del centro</a:t>
          </a:r>
          <a:r>
            <a:rPr lang="es-ES" dirty="0" smtClean="0"/>
            <a:t>, con los informes elaborados por dicho equipo y, en su caso, con el asesoramiento de los Servicios de Orientación, </a:t>
          </a:r>
          <a:r>
            <a:rPr lang="es-ES" b="1" dirty="0" smtClean="0">
              <a:solidFill>
                <a:srgbClr val="FFFF00"/>
              </a:solidFill>
            </a:rPr>
            <a:t>valorará</a:t>
          </a:r>
          <a:r>
            <a:rPr lang="es-ES" dirty="0" smtClean="0"/>
            <a:t> en los siguientes términos:</a:t>
          </a:r>
          <a:endParaRPr lang="es-ES" dirty="0"/>
        </a:p>
      </dgm:t>
    </dgm:pt>
    <dgm:pt modelId="{88ED1F25-E2D2-451D-AA26-1121746D6820}" type="parTrans" cxnId="{FC717E5A-1C01-4C5D-8EAE-AA2DF0607E11}">
      <dgm:prSet/>
      <dgm:spPr/>
      <dgm:t>
        <a:bodyPr/>
        <a:lstStyle/>
        <a:p>
          <a:endParaRPr lang="es-ES"/>
        </a:p>
      </dgm:t>
    </dgm:pt>
    <dgm:pt modelId="{5A855609-17CF-41E7-B134-41A15A3563EF}" type="sibTrans" cxnId="{FC717E5A-1C01-4C5D-8EAE-AA2DF0607E11}">
      <dgm:prSet/>
      <dgm:spPr/>
      <dgm:t>
        <a:bodyPr/>
        <a:lstStyle/>
        <a:p>
          <a:endParaRPr lang="es-ES"/>
        </a:p>
      </dgm:t>
    </dgm:pt>
    <dgm:pt modelId="{7C834214-0B28-428F-BC59-4C62E2DD9D42}" type="pres">
      <dgm:prSet presAssocID="{33F7801C-F617-417C-BB30-0EB9E4A9BF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9A8E82-7142-4DE3-9D20-9BAF5B4BB569}" type="pres">
      <dgm:prSet presAssocID="{BBE4D504-83B3-4E16-B4E4-D26A79B4F009}" presName="parentText" presStyleLbl="node1" presStyleIdx="0" presStyleCnt="1" custScaleY="859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717E5A-1C01-4C5D-8EAE-AA2DF0607E11}" srcId="{33F7801C-F617-417C-BB30-0EB9E4A9BFE2}" destId="{BBE4D504-83B3-4E16-B4E4-D26A79B4F009}" srcOrd="0" destOrd="0" parTransId="{88ED1F25-E2D2-451D-AA26-1121746D6820}" sibTransId="{5A855609-17CF-41E7-B134-41A15A3563EF}"/>
    <dgm:cxn modelId="{C40608EA-0173-4C23-B67C-02B22B059766}" type="presOf" srcId="{33F7801C-F617-417C-BB30-0EB9E4A9BFE2}" destId="{7C834214-0B28-428F-BC59-4C62E2DD9D42}" srcOrd="0" destOrd="0" presId="urn:microsoft.com/office/officeart/2005/8/layout/vList2"/>
    <dgm:cxn modelId="{EB38EEAA-8630-495A-B32D-356888A9F8B7}" type="presOf" srcId="{BBE4D504-83B3-4E16-B4E4-D26A79B4F009}" destId="{3E9A8E82-7142-4DE3-9D20-9BAF5B4BB569}" srcOrd="0" destOrd="0" presId="urn:microsoft.com/office/officeart/2005/8/layout/vList2"/>
    <dgm:cxn modelId="{5B986145-9309-47CB-9C18-4CD1557BB61F}" type="presParOf" srcId="{7C834214-0B28-428F-BC59-4C62E2DD9D42}" destId="{3E9A8E82-7142-4DE3-9D20-9BAF5B4BB5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FDD6C-9FD2-49A1-91D0-5C115F193D6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4F8717A-0FEA-4885-9421-254B47BD911F}">
      <dgm:prSet/>
      <dgm:spPr/>
      <dgm:t>
        <a:bodyPr/>
        <a:lstStyle/>
        <a:p>
          <a:pPr algn="ctr" rtl="0"/>
          <a:r>
            <a:rPr lang="es-ES" b="1" i="1" dirty="0" smtClean="0"/>
            <a:t>El mejor protocolo contra el acoso escolar, es la “</a:t>
          </a:r>
          <a:r>
            <a:rPr lang="es-ES" b="1" i="1" dirty="0" err="1" smtClean="0"/>
            <a:t>provención</a:t>
          </a:r>
          <a:r>
            <a:rPr lang="es-ES" b="1" i="1" dirty="0" smtClean="0"/>
            <a:t>”.</a:t>
          </a:r>
          <a:endParaRPr lang="es-ES" b="1" i="1" dirty="0"/>
        </a:p>
      </dgm:t>
    </dgm:pt>
    <dgm:pt modelId="{5BA35320-0287-45AA-948D-BAAFCF7D7C7C}" type="parTrans" cxnId="{A22CA4CC-69F0-448A-BF28-F1C8856BB24D}">
      <dgm:prSet/>
      <dgm:spPr/>
      <dgm:t>
        <a:bodyPr/>
        <a:lstStyle/>
        <a:p>
          <a:endParaRPr lang="es-ES"/>
        </a:p>
      </dgm:t>
    </dgm:pt>
    <dgm:pt modelId="{F666FBF4-0FC1-46C5-A36E-C02B4200B5B6}" type="sibTrans" cxnId="{A22CA4CC-69F0-448A-BF28-F1C8856BB24D}">
      <dgm:prSet/>
      <dgm:spPr/>
      <dgm:t>
        <a:bodyPr/>
        <a:lstStyle/>
        <a:p>
          <a:endParaRPr lang="es-ES"/>
        </a:p>
      </dgm:t>
    </dgm:pt>
    <dgm:pt modelId="{A2EE6670-2FB2-4975-9FC7-34174CA69270}" type="pres">
      <dgm:prSet presAssocID="{A54FDD6C-9FD2-49A1-91D0-5C115F193D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771723-1FED-4D67-9D89-9DA45C9067A4}" type="pres">
      <dgm:prSet presAssocID="{94F8717A-0FEA-4885-9421-254B47BD91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72BBCB-06E2-4D92-A3AC-0589855C735B}" type="presOf" srcId="{A54FDD6C-9FD2-49A1-91D0-5C115F193D66}" destId="{A2EE6670-2FB2-4975-9FC7-34174CA69270}" srcOrd="0" destOrd="0" presId="urn:microsoft.com/office/officeart/2005/8/layout/vList2"/>
    <dgm:cxn modelId="{6F18EBA2-A747-4348-AF2F-3E2966263D97}" type="presOf" srcId="{94F8717A-0FEA-4885-9421-254B47BD911F}" destId="{46771723-1FED-4D67-9D89-9DA45C9067A4}" srcOrd="0" destOrd="0" presId="urn:microsoft.com/office/officeart/2005/8/layout/vList2"/>
    <dgm:cxn modelId="{A22CA4CC-69F0-448A-BF28-F1C8856BB24D}" srcId="{A54FDD6C-9FD2-49A1-91D0-5C115F193D66}" destId="{94F8717A-0FEA-4885-9421-254B47BD911F}" srcOrd="0" destOrd="0" parTransId="{5BA35320-0287-45AA-948D-BAAFCF7D7C7C}" sibTransId="{F666FBF4-0FC1-46C5-A36E-C02B4200B5B6}"/>
    <dgm:cxn modelId="{7541C620-F2CB-460C-AFD2-6DAE78727E5B}" type="presParOf" srcId="{A2EE6670-2FB2-4975-9FC7-34174CA69270}" destId="{46771723-1FED-4D67-9D89-9DA45C9067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1A12496-00EA-4798-B983-85C82AEE969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4460B69-D760-4D26-BD66-9ACD2734F6C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S" sz="2000" b="1" dirty="0" smtClean="0">
              <a:solidFill>
                <a:srgbClr val="C00000"/>
              </a:solidFill>
            </a:rPr>
            <a:t>No queda suficientemente acreditada </a:t>
          </a:r>
          <a:r>
            <a:rPr lang="es-ES" sz="2000" dirty="0" smtClean="0">
              <a:solidFill>
                <a:schemeClr val="tx1"/>
              </a:solidFill>
            </a:rPr>
            <a:t>la existencia de una situación compatible con las características definitorias del acoso escolar.</a:t>
          </a:r>
          <a:endParaRPr lang="es-ES" sz="2000" dirty="0">
            <a:solidFill>
              <a:schemeClr val="tx1"/>
            </a:solidFill>
          </a:endParaRPr>
        </a:p>
      </dgm:t>
    </dgm:pt>
    <dgm:pt modelId="{A71684DF-ADA1-43D4-8C4F-B7DEAFEB62E3}" type="parTrans" cxnId="{E901BE4D-73D2-451E-8A17-32CC8E1501B1}">
      <dgm:prSet/>
      <dgm:spPr/>
      <dgm:t>
        <a:bodyPr/>
        <a:lstStyle/>
        <a:p>
          <a:endParaRPr lang="es-ES"/>
        </a:p>
      </dgm:t>
    </dgm:pt>
    <dgm:pt modelId="{8BF7ED3B-2D22-411D-A530-EC8989A754A3}" type="sibTrans" cxnId="{E901BE4D-73D2-451E-8A17-32CC8E1501B1}">
      <dgm:prSet/>
      <dgm:spPr/>
      <dgm:t>
        <a:bodyPr/>
        <a:lstStyle/>
        <a:p>
          <a:endParaRPr lang="es-ES"/>
        </a:p>
      </dgm:t>
    </dgm:pt>
    <dgm:pt modelId="{E58BB0A8-74C5-49FE-88E4-A31C37639E7A}" type="pres">
      <dgm:prSet presAssocID="{B1A12496-00EA-4798-B983-85C82AEE9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78CD3F-3471-4019-A911-7C252D373590}" type="pres">
      <dgm:prSet presAssocID="{D4460B69-D760-4D26-BD66-9ACD2734F6C9}" presName="parentText" presStyleLbl="node1" presStyleIdx="0" presStyleCnt="1" custScaleY="7813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01BE4D-73D2-451E-8A17-32CC8E1501B1}" srcId="{B1A12496-00EA-4798-B983-85C82AEE9697}" destId="{D4460B69-D760-4D26-BD66-9ACD2734F6C9}" srcOrd="0" destOrd="0" parTransId="{A71684DF-ADA1-43D4-8C4F-B7DEAFEB62E3}" sibTransId="{8BF7ED3B-2D22-411D-A530-EC8989A754A3}"/>
    <dgm:cxn modelId="{D4D538FC-EFA9-4516-8C01-BBF2F06D540F}" type="presOf" srcId="{D4460B69-D760-4D26-BD66-9ACD2734F6C9}" destId="{BD78CD3F-3471-4019-A911-7C252D373590}" srcOrd="0" destOrd="0" presId="urn:microsoft.com/office/officeart/2005/8/layout/vList2"/>
    <dgm:cxn modelId="{7D860FF5-85E0-41DE-8EDA-01AAB6F2CD1E}" type="presOf" srcId="{B1A12496-00EA-4798-B983-85C82AEE9697}" destId="{E58BB0A8-74C5-49FE-88E4-A31C37639E7A}" srcOrd="0" destOrd="0" presId="urn:microsoft.com/office/officeart/2005/8/layout/vList2"/>
    <dgm:cxn modelId="{62987F08-F09F-4935-B073-A8333964D201}" type="presParOf" srcId="{E58BB0A8-74C5-49FE-88E4-A31C37639E7A}" destId="{BD78CD3F-3471-4019-A911-7C252D37359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1A12496-00EA-4798-B983-85C82AEE969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B9A9301-1999-4A07-AB63-66C6504F4B98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es-ES" sz="2000" dirty="0" smtClean="0">
              <a:solidFill>
                <a:schemeClr val="tx1"/>
              </a:solidFill>
            </a:rPr>
            <a:t>Existen </a:t>
          </a:r>
          <a:r>
            <a:rPr lang="es-ES" sz="2000" b="1" dirty="0" smtClean="0">
              <a:solidFill>
                <a:srgbClr val="C00000"/>
              </a:solidFill>
            </a:rPr>
            <a:t>conductas contrarias a la convivencia </a:t>
          </a:r>
          <a:r>
            <a:rPr lang="es-ES" sz="2000" dirty="0" smtClean="0">
              <a:solidFill>
                <a:schemeClr val="tx1"/>
              </a:solidFill>
            </a:rPr>
            <a:t>sin que, por las características del alumnado o el tipo de conductas realizadas, proceda, por el momento, la iniciación del procedimiento de corrección establecido en el Artículo 67 del Decreto 73/2011, de 22 de marzo. </a:t>
          </a:r>
        </a:p>
        <a:p>
          <a:pPr algn="ctr" rtl="0"/>
          <a:r>
            <a:rPr lang="es-ES" sz="1700" dirty="0" smtClean="0">
              <a:solidFill>
                <a:schemeClr val="tx1"/>
              </a:solidFill>
            </a:rPr>
            <a:t>En este caso deberá firmarse por el alumno/a presunto/a agresor/a y sus representante legales el </a:t>
          </a:r>
          <a:r>
            <a:rPr lang="es-ES" sz="1700" b="1" dirty="0" smtClean="0">
              <a:solidFill>
                <a:srgbClr val="C00000"/>
              </a:solidFill>
            </a:rPr>
            <a:t>Contrato de conducta</a:t>
          </a:r>
          <a:r>
            <a:rPr lang="es-ES" sz="1700" dirty="0" smtClean="0">
              <a:solidFill>
                <a:srgbClr val="C00000"/>
              </a:solidFill>
            </a:rPr>
            <a:t> </a:t>
          </a:r>
          <a:r>
            <a:rPr lang="es-ES" sz="1700" dirty="0" smtClean="0">
              <a:solidFill>
                <a:schemeClr val="tx1"/>
              </a:solidFill>
            </a:rPr>
            <a:t>recogido en el Documento de Apoyo B.2.7.</a:t>
          </a:r>
          <a:endParaRPr lang="es-ES" sz="1700" dirty="0">
            <a:solidFill>
              <a:schemeClr val="tx1"/>
            </a:solidFill>
          </a:endParaRPr>
        </a:p>
      </dgm:t>
    </dgm:pt>
    <dgm:pt modelId="{CAA1FBC1-BCA0-4F39-9389-8A2D8894632A}" type="parTrans" cxnId="{C6E30B19-DEEA-4574-8463-4FF84716F7E4}">
      <dgm:prSet/>
      <dgm:spPr/>
      <dgm:t>
        <a:bodyPr/>
        <a:lstStyle/>
        <a:p>
          <a:endParaRPr lang="es-ES"/>
        </a:p>
      </dgm:t>
    </dgm:pt>
    <dgm:pt modelId="{25E09821-FAA7-4B7D-A47A-594DAA965247}" type="sibTrans" cxnId="{C6E30B19-DEEA-4574-8463-4FF84716F7E4}">
      <dgm:prSet/>
      <dgm:spPr/>
      <dgm:t>
        <a:bodyPr/>
        <a:lstStyle/>
        <a:p>
          <a:endParaRPr lang="es-ES"/>
        </a:p>
      </dgm:t>
    </dgm:pt>
    <dgm:pt modelId="{E58BB0A8-74C5-49FE-88E4-A31C37639E7A}" type="pres">
      <dgm:prSet presAssocID="{B1A12496-00EA-4798-B983-85C82AEE9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BB64E4-C961-40E8-A2C7-2FC585E7AB33}" type="pres">
      <dgm:prSet presAssocID="{9B9A9301-1999-4A07-AB63-66C6504F4B98}" presName="parentText" presStyleLbl="node1" presStyleIdx="0" presStyleCnt="1" custScaleY="5903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E30B19-DEEA-4574-8463-4FF84716F7E4}" srcId="{B1A12496-00EA-4798-B983-85C82AEE9697}" destId="{9B9A9301-1999-4A07-AB63-66C6504F4B98}" srcOrd="0" destOrd="0" parTransId="{CAA1FBC1-BCA0-4F39-9389-8A2D8894632A}" sibTransId="{25E09821-FAA7-4B7D-A47A-594DAA965247}"/>
    <dgm:cxn modelId="{FF1D7DE6-4FB3-492A-908A-AB19D4B721F5}" type="presOf" srcId="{B1A12496-00EA-4798-B983-85C82AEE9697}" destId="{E58BB0A8-74C5-49FE-88E4-A31C37639E7A}" srcOrd="0" destOrd="0" presId="urn:microsoft.com/office/officeart/2005/8/layout/vList2"/>
    <dgm:cxn modelId="{45148314-2AB9-44C1-BFD9-8FEC43CA093D}" type="presOf" srcId="{9B9A9301-1999-4A07-AB63-66C6504F4B98}" destId="{01BB64E4-C961-40E8-A2C7-2FC585E7AB33}" srcOrd="0" destOrd="0" presId="urn:microsoft.com/office/officeart/2005/8/layout/vList2"/>
    <dgm:cxn modelId="{858932EE-F88D-4ECE-AF2A-23D549A2C576}" type="presParOf" srcId="{E58BB0A8-74C5-49FE-88E4-A31C37639E7A}" destId="{01BB64E4-C961-40E8-A2C7-2FC585E7AB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9160D81-CD92-48FF-9B7D-6FA4AAA8AF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707F67-CE0A-4B1B-A371-95DB4DF36BBE}">
      <dgm:prSet/>
      <dgm:spPr/>
      <dgm:t>
        <a:bodyPr/>
        <a:lstStyle/>
        <a:p>
          <a:pPr algn="ctr" rtl="0"/>
          <a:r>
            <a:rPr lang="es-ES" dirty="0" smtClean="0"/>
            <a:t>El </a:t>
          </a:r>
          <a:r>
            <a:rPr lang="es-ES" b="1" dirty="0" smtClean="0">
              <a:solidFill>
                <a:srgbClr val="FFFF00"/>
              </a:solidFill>
            </a:rPr>
            <a:t>Equipo directivo </a:t>
          </a:r>
          <a:r>
            <a:rPr lang="es-ES" dirty="0" smtClean="0"/>
            <a:t>elabora el </a:t>
          </a:r>
        </a:p>
        <a:p>
          <a:pPr algn="ctr" rtl="0"/>
          <a:r>
            <a:rPr lang="es-ES" b="1" dirty="0" smtClean="0">
              <a:solidFill>
                <a:srgbClr val="FFFF00"/>
              </a:solidFill>
            </a:rPr>
            <a:t>Informe resumen</a:t>
          </a:r>
          <a:r>
            <a:rPr lang="es-ES" b="1" dirty="0" smtClean="0"/>
            <a:t> </a:t>
          </a:r>
          <a:r>
            <a:rPr lang="es-ES" dirty="0" smtClean="0"/>
            <a:t>(ANEXO VIII) </a:t>
          </a:r>
        </a:p>
        <a:p>
          <a:pPr algn="ctr" rtl="0"/>
          <a:r>
            <a:rPr lang="es-ES" dirty="0" smtClean="0"/>
            <a:t>que recoge las actuaciones realizadas y concluye con una valoración de la concurrencia, o no, de las características definitorias de una posible situación de acoso escolar.</a:t>
          </a:r>
          <a:endParaRPr lang="es-ES" dirty="0"/>
        </a:p>
      </dgm:t>
    </dgm:pt>
    <dgm:pt modelId="{EAFEF2FC-5D70-42DF-9851-BE5F884A82F7}" type="parTrans" cxnId="{EB6DAC3A-1446-4065-A1AD-8947F46BDF29}">
      <dgm:prSet/>
      <dgm:spPr/>
      <dgm:t>
        <a:bodyPr/>
        <a:lstStyle/>
        <a:p>
          <a:endParaRPr lang="es-ES"/>
        </a:p>
      </dgm:t>
    </dgm:pt>
    <dgm:pt modelId="{1976F065-445E-4F71-BBB3-835C98B981DC}" type="sibTrans" cxnId="{EB6DAC3A-1446-4065-A1AD-8947F46BDF29}">
      <dgm:prSet/>
      <dgm:spPr/>
      <dgm:t>
        <a:bodyPr/>
        <a:lstStyle/>
        <a:p>
          <a:endParaRPr lang="es-ES"/>
        </a:p>
      </dgm:t>
    </dgm:pt>
    <dgm:pt modelId="{819A572D-358F-459C-B384-8E24BEB2B51D}" type="pres">
      <dgm:prSet presAssocID="{29160D81-CD92-48FF-9B7D-6FA4AAA8AF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70E5F4-DC04-4BAC-93CB-199DFBA5297E}" type="pres">
      <dgm:prSet presAssocID="{1F707F67-CE0A-4B1B-A371-95DB4DF36BBE}" presName="parentText" presStyleLbl="node1" presStyleIdx="0" presStyleCnt="1" custScaleY="1128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6DAC3A-1446-4065-A1AD-8947F46BDF29}" srcId="{29160D81-CD92-48FF-9B7D-6FA4AAA8AF31}" destId="{1F707F67-CE0A-4B1B-A371-95DB4DF36BBE}" srcOrd="0" destOrd="0" parTransId="{EAFEF2FC-5D70-42DF-9851-BE5F884A82F7}" sibTransId="{1976F065-445E-4F71-BBB3-835C98B981DC}"/>
    <dgm:cxn modelId="{C5F1B1AB-77F0-442D-945B-BFE1F7878E22}" type="presOf" srcId="{1F707F67-CE0A-4B1B-A371-95DB4DF36BBE}" destId="{A870E5F4-DC04-4BAC-93CB-199DFBA5297E}" srcOrd="0" destOrd="0" presId="urn:microsoft.com/office/officeart/2005/8/layout/vList2"/>
    <dgm:cxn modelId="{53FCE00D-3362-47F7-ABA8-8A7D24E43F34}" type="presOf" srcId="{29160D81-CD92-48FF-9B7D-6FA4AAA8AF31}" destId="{819A572D-358F-459C-B384-8E24BEB2B51D}" srcOrd="0" destOrd="0" presId="urn:microsoft.com/office/officeart/2005/8/layout/vList2"/>
    <dgm:cxn modelId="{7E10E58E-7615-4D10-8A69-6FD041FC2D55}" type="presParOf" srcId="{819A572D-358F-459C-B384-8E24BEB2B51D}" destId="{A870E5F4-DC04-4BAC-93CB-199DFBA529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F9CDDF3-2EB2-4417-94B8-40283B10F6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564E3B-1C72-465E-AF2F-8DCE8950F1D5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s-ES" sz="3200" dirty="0" smtClean="0"/>
            <a:t>Antes de que hayan transcurrido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s-ES" sz="3200" b="1" dirty="0" smtClean="0">
              <a:solidFill>
                <a:srgbClr val="FFFF00"/>
              </a:solidFill>
            </a:rPr>
            <a:t>22 días lectivos</a:t>
          </a:r>
          <a:r>
            <a:rPr lang="es-ES" sz="3200" dirty="0" smtClean="0"/>
            <a:t>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s-ES" sz="3200" dirty="0" smtClean="0"/>
            <a:t>desde la puesta en marcha del protocolo, el ANEXO VIII se enviará a: </a:t>
          </a:r>
          <a:endParaRPr lang="es-ES" sz="3200" dirty="0"/>
        </a:p>
      </dgm:t>
    </dgm:pt>
    <dgm:pt modelId="{4D67FE5A-1990-45D7-B088-9DAEF50D2091}" type="parTrans" cxnId="{0678593A-5ABA-4DC0-9114-729728CD5756}">
      <dgm:prSet/>
      <dgm:spPr/>
      <dgm:t>
        <a:bodyPr/>
        <a:lstStyle/>
        <a:p>
          <a:pPr algn="ctr"/>
          <a:endParaRPr lang="es-ES"/>
        </a:p>
      </dgm:t>
    </dgm:pt>
    <dgm:pt modelId="{40B8393F-47ED-45B6-9CCC-A3C19772DCEA}" type="sibTrans" cxnId="{0678593A-5ABA-4DC0-9114-729728CD5756}">
      <dgm:prSet/>
      <dgm:spPr/>
      <dgm:t>
        <a:bodyPr/>
        <a:lstStyle/>
        <a:p>
          <a:pPr algn="ctr"/>
          <a:endParaRPr lang="es-ES"/>
        </a:p>
      </dgm:t>
    </dgm:pt>
    <dgm:pt modelId="{8428D59D-09BC-4909-BC8B-53437EA2ED51}" type="pres">
      <dgm:prSet presAssocID="{2F9CDDF3-2EB2-4417-94B8-40283B10F6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14A016-4601-4648-8519-8A96DBE2554A}" type="pres">
      <dgm:prSet presAssocID="{2D564E3B-1C72-465E-AF2F-8DCE8950F1D5}" presName="parentText" presStyleLbl="node1" presStyleIdx="0" presStyleCnt="1" custScaleY="58926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F604A1-4EA1-4D98-8EE4-042478FA2908}" type="presOf" srcId="{2D564E3B-1C72-465E-AF2F-8DCE8950F1D5}" destId="{8A14A016-4601-4648-8519-8A96DBE2554A}" srcOrd="0" destOrd="0" presId="urn:microsoft.com/office/officeart/2005/8/layout/vList2"/>
    <dgm:cxn modelId="{0678593A-5ABA-4DC0-9114-729728CD5756}" srcId="{2F9CDDF3-2EB2-4417-94B8-40283B10F6D8}" destId="{2D564E3B-1C72-465E-AF2F-8DCE8950F1D5}" srcOrd="0" destOrd="0" parTransId="{4D67FE5A-1990-45D7-B088-9DAEF50D2091}" sibTransId="{40B8393F-47ED-45B6-9CCC-A3C19772DCEA}"/>
    <dgm:cxn modelId="{1C54304F-9828-43F3-BAD0-BF3CE2219BAB}" type="presOf" srcId="{2F9CDDF3-2EB2-4417-94B8-40283B10F6D8}" destId="{8428D59D-09BC-4909-BC8B-53437EA2ED51}" srcOrd="0" destOrd="0" presId="urn:microsoft.com/office/officeart/2005/8/layout/vList2"/>
    <dgm:cxn modelId="{B87E8B32-C877-444D-87B3-67D4F7D30E01}" type="presParOf" srcId="{8428D59D-09BC-4909-BC8B-53437EA2ED51}" destId="{8A14A016-4601-4648-8519-8A96DBE255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5BF47F4-1486-42B5-ABE6-A8093FCFCC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CA4BF5-1853-4754-A5EB-FBF5E63CBD8C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</a:rPr>
            <a:t>Inspección de educación </a:t>
          </a:r>
          <a:endParaRPr lang="es-ES" b="1" dirty="0">
            <a:solidFill>
              <a:schemeClr val="tx1"/>
            </a:solidFill>
          </a:endParaRPr>
        </a:p>
      </dgm:t>
    </dgm:pt>
    <dgm:pt modelId="{067BF41E-2A76-4C86-AA1C-AD7EE75F45F1}" type="parTrans" cxnId="{3C0D7470-8652-4293-93C3-65B665C79852}">
      <dgm:prSet/>
      <dgm:spPr/>
      <dgm:t>
        <a:bodyPr/>
        <a:lstStyle/>
        <a:p>
          <a:endParaRPr lang="es-ES"/>
        </a:p>
      </dgm:t>
    </dgm:pt>
    <dgm:pt modelId="{32CB8590-B63A-4705-B499-17564C18E84F}" type="sibTrans" cxnId="{3C0D7470-8652-4293-93C3-65B665C79852}">
      <dgm:prSet/>
      <dgm:spPr/>
      <dgm:t>
        <a:bodyPr/>
        <a:lstStyle/>
        <a:p>
          <a:endParaRPr lang="es-ES"/>
        </a:p>
      </dgm:t>
    </dgm:pt>
    <dgm:pt modelId="{D653A836-CC1B-4F1C-93CB-67FD3970A4C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</a:rPr>
            <a:t>Equipo de Orientación Educativa en Convivencia Escolar</a:t>
          </a:r>
          <a:r>
            <a:rPr lang="es-ES" dirty="0" smtClean="0">
              <a:solidFill>
                <a:schemeClr val="tx1"/>
              </a:solidFill>
            </a:rPr>
            <a:t>. </a:t>
          </a:r>
          <a:endParaRPr lang="es-ES" dirty="0">
            <a:solidFill>
              <a:schemeClr val="tx1"/>
            </a:solidFill>
          </a:endParaRPr>
        </a:p>
      </dgm:t>
    </dgm:pt>
    <dgm:pt modelId="{5597CC5C-0689-4D54-BD08-B49DE78B5B4A}" type="parTrans" cxnId="{897E4DD5-AC49-4E92-84F3-DBE57172E9BA}">
      <dgm:prSet/>
      <dgm:spPr/>
      <dgm:t>
        <a:bodyPr/>
        <a:lstStyle/>
        <a:p>
          <a:endParaRPr lang="es-ES"/>
        </a:p>
      </dgm:t>
    </dgm:pt>
    <dgm:pt modelId="{3424509C-C741-4CEF-A207-700FEF978EE2}" type="sibTrans" cxnId="{897E4DD5-AC49-4E92-84F3-DBE57172E9BA}">
      <dgm:prSet/>
      <dgm:spPr/>
      <dgm:t>
        <a:bodyPr/>
        <a:lstStyle/>
        <a:p>
          <a:endParaRPr lang="es-ES"/>
        </a:p>
      </dgm:t>
    </dgm:pt>
    <dgm:pt modelId="{5EAE43DD-62E2-4120-859A-F54DC4A6C59D}" type="pres">
      <dgm:prSet presAssocID="{45BF47F4-1486-42B5-ABE6-A8093FCFCC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A35D5F-2EA8-45C1-9C18-9AFC51A331D3}" type="pres">
      <dgm:prSet presAssocID="{67CA4BF5-1853-4754-A5EB-FBF5E63CBD8C}" presName="parentText" presStyleLbl="node1" presStyleIdx="0" presStyleCnt="2" custLinFactNeighborY="-552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603CA-828E-4720-A9A8-91D8F517958B}" type="pres">
      <dgm:prSet presAssocID="{32CB8590-B63A-4705-B499-17564C18E84F}" presName="spacer" presStyleCnt="0"/>
      <dgm:spPr/>
    </dgm:pt>
    <dgm:pt modelId="{F2A85913-CADF-41BC-8A7B-F572421F3638}" type="pres">
      <dgm:prSet presAssocID="{D653A836-CC1B-4F1C-93CB-67FD3970A4C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AC5103-FC4A-43C6-8CFA-753AF04B9051}" type="presOf" srcId="{67CA4BF5-1853-4754-A5EB-FBF5E63CBD8C}" destId="{2AA35D5F-2EA8-45C1-9C18-9AFC51A331D3}" srcOrd="0" destOrd="0" presId="urn:microsoft.com/office/officeart/2005/8/layout/vList2"/>
    <dgm:cxn modelId="{897E4DD5-AC49-4E92-84F3-DBE57172E9BA}" srcId="{45BF47F4-1486-42B5-ABE6-A8093FCFCC34}" destId="{D653A836-CC1B-4F1C-93CB-67FD3970A4C2}" srcOrd="1" destOrd="0" parTransId="{5597CC5C-0689-4D54-BD08-B49DE78B5B4A}" sibTransId="{3424509C-C741-4CEF-A207-700FEF978EE2}"/>
    <dgm:cxn modelId="{E2C123CF-1F07-4299-B314-F9BAB869E146}" type="presOf" srcId="{45BF47F4-1486-42B5-ABE6-A8093FCFCC34}" destId="{5EAE43DD-62E2-4120-859A-F54DC4A6C59D}" srcOrd="0" destOrd="0" presId="urn:microsoft.com/office/officeart/2005/8/layout/vList2"/>
    <dgm:cxn modelId="{F4FE91A2-87D4-43C9-9BD8-EB0D6290857D}" type="presOf" srcId="{D653A836-CC1B-4F1C-93CB-67FD3970A4C2}" destId="{F2A85913-CADF-41BC-8A7B-F572421F3638}" srcOrd="0" destOrd="0" presId="urn:microsoft.com/office/officeart/2005/8/layout/vList2"/>
    <dgm:cxn modelId="{3C0D7470-8652-4293-93C3-65B665C79852}" srcId="{45BF47F4-1486-42B5-ABE6-A8093FCFCC34}" destId="{67CA4BF5-1853-4754-A5EB-FBF5E63CBD8C}" srcOrd="0" destOrd="0" parTransId="{067BF41E-2A76-4C86-AA1C-AD7EE75F45F1}" sibTransId="{32CB8590-B63A-4705-B499-17564C18E84F}"/>
    <dgm:cxn modelId="{DBB9C5EE-D8FA-46BB-BB5C-2209561DE7C8}" type="presParOf" srcId="{5EAE43DD-62E2-4120-859A-F54DC4A6C59D}" destId="{2AA35D5F-2EA8-45C1-9C18-9AFC51A331D3}" srcOrd="0" destOrd="0" presId="urn:microsoft.com/office/officeart/2005/8/layout/vList2"/>
    <dgm:cxn modelId="{1A7E54B1-F674-4A65-B62F-299E00D733E0}" type="presParOf" srcId="{5EAE43DD-62E2-4120-859A-F54DC4A6C59D}" destId="{F27603CA-828E-4720-A9A8-91D8F517958B}" srcOrd="1" destOrd="0" presId="urn:microsoft.com/office/officeart/2005/8/layout/vList2"/>
    <dgm:cxn modelId="{CB6F6BF8-5980-4AF9-B4C2-E60EFC5D9FC4}" type="presParOf" srcId="{5EAE43DD-62E2-4120-859A-F54DC4A6C59D}" destId="{F2A85913-CADF-41BC-8A7B-F572421F36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9A7AA26-8815-4F99-932A-3B70513E08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BD0448-232D-45B5-9D78-5A372006A7D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sz="3600" dirty="0" smtClean="0">
              <a:solidFill>
                <a:schemeClr val="tx1"/>
              </a:solidFill>
            </a:rPr>
            <a:t>En el caso de concluir que se trata de una </a:t>
          </a:r>
          <a:r>
            <a:rPr lang="es-ES" sz="3600" b="1" dirty="0" smtClean="0">
              <a:solidFill>
                <a:srgbClr val="C00000"/>
              </a:solidFill>
            </a:rPr>
            <a:t>situación compatible </a:t>
          </a:r>
          <a:r>
            <a:rPr lang="es-ES" sz="3600" dirty="0" smtClean="0">
              <a:solidFill>
                <a:schemeClr val="tx1"/>
              </a:solidFill>
            </a:rPr>
            <a:t>con las características definitorias del </a:t>
          </a:r>
          <a:r>
            <a:rPr lang="es-ES" sz="3600" b="1" dirty="0" smtClean="0">
              <a:solidFill>
                <a:srgbClr val="C00000"/>
              </a:solidFill>
            </a:rPr>
            <a:t>acoso escolar…</a:t>
          </a:r>
          <a:endParaRPr lang="es-ES" sz="3600" dirty="0">
            <a:solidFill>
              <a:srgbClr val="C00000"/>
            </a:solidFill>
          </a:endParaRPr>
        </a:p>
      </dgm:t>
    </dgm:pt>
    <dgm:pt modelId="{D0C74222-F1EC-4826-9297-19953A025390}" type="parTrans" cxnId="{A8A1BC15-7E2E-4AAF-A71C-E2D554A6F6F9}">
      <dgm:prSet/>
      <dgm:spPr/>
      <dgm:t>
        <a:bodyPr/>
        <a:lstStyle/>
        <a:p>
          <a:endParaRPr lang="es-ES" sz="3600"/>
        </a:p>
      </dgm:t>
    </dgm:pt>
    <dgm:pt modelId="{FFACB78B-92FF-4FBC-BC7A-0D1606C2EF9B}" type="sibTrans" cxnId="{A8A1BC15-7E2E-4AAF-A71C-E2D554A6F6F9}">
      <dgm:prSet/>
      <dgm:spPr/>
      <dgm:t>
        <a:bodyPr/>
        <a:lstStyle/>
        <a:p>
          <a:endParaRPr lang="es-ES" sz="3600"/>
        </a:p>
      </dgm:t>
    </dgm:pt>
    <dgm:pt modelId="{86542908-F8CF-4A38-A748-ACA91633E527}" type="pres">
      <dgm:prSet presAssocID="{89A7AA26-8815-4F99-932A-3B70513E08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01ED41-3C56-4808-BC4B-C58970A44F66}" type="pres">
      <dgm:prSet presAssocID="{0CBD0448-232D-45B5-9D78-5A372006A7DE}" presName="linNode" presStyleCnt="0"/>
      <dgm:spPr/>
    </dgm:pt>
    <dgm:pt modelId="{144347B2-193F-443F-8892-7F4A3794A4D1}" type="pres">
      <dgm:prSet presAssocID="{0CBD0448-232D-45B5-9D78-5A372006A7DE}" presName="parentText" presStyleLbl="node1" presStyleIdx="0" presStyleCnt="1" custScaleX="278049" custScaleY="2000000" custLinFactNeighborX="-88889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A1BC15-7E2E-4AAF-A71C-E2D554A6F6F9}" srcId="{89A7AA26-8815-4F99-932A-3B70513E08B7}" destId="{0CBD0448-232D-45B5-9D78-5A372006A7DE}" srcOrd="0" destOrd="0" parTransId="{D0C74222-F1EC-4826-9297-19953A025390}" sibTransId="{FFACB78B-92FF-4FBC-BC7A-0D1606C2EF9B}"/>
    <dgm:cxn modelId="{D343ECB2-157A-4C05-8CF4-5D8AD6F2A2BB}" type="presOf" srcId="{89A7AA26-8815-4F99-932A-3B70513E08B7}" destId="{86542908-F8CF-4A38-A748-ACA91633E527}" srcOrd="0" destOrd="0" presId="urn:microsoft.com/office/officeart/2005/8/layout/vList5"/>
    <dgm:cxn modelId="{9EB553CA-06D1-497D-AB90-E642F896554A}" type="presOf" srcId="{0CBD0448-232D-45B5-9D78-5A372006A7DE}" destId="{144347B2-193F-443F-8892-7F4A3794A4D1}" srcOrd="0" destOrd="0" presId="urn:microsoft.com/office/officeart/2005/8/layout/vList5"/>
    <dgm:cxn modelId="{6DF0D4AD-ADDE-4121-8336-8172C48D71F3}" type="presParOf" srcId="{86542908-F8CF-4A38-A748-ACA91633E527}" destId="{3501ED41-3C56-4808-BC4B-C58970A44F66}" srcOrd="0" destOrd="0" presId="urn:microsoft.com/office/officeart/2005/8/layout/vList5"/>
    <dgm:cxn modelId="{6B180B58-F023-461A-B9F1-AFC301738335}" type="presParOf" srcId="{3501ED41-3C56-4808-BC4B-C58970A44F66}" destId="{144347B2-193F-443F-8892-7F4A3794A4D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F4A374E-0D18-4DA3-A35B-5B6EC34086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448D1D-41EB-4954-89CF-D2734BBEBCB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Previa consulta con Inspección de educación. </a:t>
          </a:r>
          <a:endParaRPr lang="es-ES" b="1" dirty="0">
            <a:solidFill>
              <a:srgbClr val="002060"/>
            </a:solidFill>
          </a:endParaRPr>
        </a:p>
      </dgm:t>
    </dgm:pt>
    <dgm:pt modelId="{25F7944D-4FC1-4B0A-8900-68D72ED004C5}" type="parTrans" cxnId="{EB2A4DA7-AA46-4862-9569-9BE1E4A946C0}">
      <dgm:prSet/>
      <dgm:spPr/>
      <dgm:t>
        <a:bodyPr/>
        <a:lstStyle/>
        <a:p>
          <a:endParaRPr lang="es-ES"/>
        </a:p>
      </dgm:t>
    </dgm:pt>
    <dgm:pt modelId="{93938A50-0DB4-43CB-AC30-939F12CD96BA}" type="sibTrans" cxnId="{EB2A4DA7-AA46-4862-9569-9BE1E4A946C0}">
      <dgm:prSet/>
      <dgm:spPr/>
      <dgm:t>
        <a:bodyPr/>
        <a:lstStyle/>
        <a:p>
          <a:endParaRPr lang="es-ES"/>
        </a:p>
      </dgm:t>
    </dgm:pt>
    <dgm:pt modelId="{1ADC68BF-8CF0-41FB-9222-DE2609D5D7BC}" type="pres">
      <dgm:prSet presAssocID="{5F4A374E-0D18-4DA3-A35B-5B6EC34086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D267C1F-37CD-4C50-AE7D-AD2571431D73}" type="pres">
      <dgm:prSet presAssocID="{61448D1D-41EB-4954-89CF-D2734BBEBC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455553-31E4-44B0-B1A4-58F19AC3D3DE}" type="presOf" srcId="{5F4A374E-0D18-4DA3-A35B-5B6EC34086AD}" destId="{1ADC68BF-8CF0-41FB-9222-DE2609D5D7BC}" srcOrd="0" destOrd="0" presId="urn:microsoft.com/office/officeart/2005/8/layout/vList2"/>
    <dgm:cxn modelId="{CB977FE4-DF2B-4A97-BE46-3C1782B036B3}" type="presOf" srcId="{61448D1D-41EB-4954-89CF-D2734BBEBCB3}" destId="{CD267C1F-37CD-4C50-AE7D-AD2571431D73}" srcOrd="0" destOrd="0" presId="urn:microsoft.com/office/officeart/2005/8/layout/vList2"/>
    <dgm:cxn modelId="{EB2A4DA7-AA46-4862-9569-9BE1E4A946C0}" srcId="{5F4A374E-0D18-4DA3-A35B-5B6EC34086AD}" destId="{61448D1D-41EB-4954-89CF-D2734BBEBCB3}" srcOrd="0" destOrd="0" parTransId="{25F7944D-4FC1-4B0A-8900-68D72ED004C5}" sibTransId="{93938A50-0DB4-43CB-AC30-939F12CD96BA}"/>
    <dgm:cxn modelId="{F09170E5-0DE9-4E9D-AED6-1E10D0508D81}" type="presParOf" srcId="{1ADC68BF-8CF0-41FB-9222-DE2609D5D7BC}" destId="{CD267C1F-37CD-4C50-AE7D-AD2571431D7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62E2CF7-FF10-4DE3-8E50-15261B534B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28D0243-51B3-42D3-BED9-B2795D5F8AC7}">
      <dgm:prSet custT="1"/>
      <dgm:spPr/>
      <dgm:t>
        <a:bodyPr/>
        <a:lstStyle/>
        <a:p>
          <a:pPr algn="ctr" rtl="0"/>
          <a:r>
            <a:rPr lang="es-ES" sz="3200" b="1" dirty="0" smtClean="0">
              <a:solidFill>
                <a:srgbClr val="002060"/>
              </a:solidFill>
            </a:rPr>
            <a:t>Se valorará</a:t>
          </a:r>
          <a:r>
            <a:rPr lang="es-ES" sz="3200" dirty="0" smtClean="0">
              <a:solidFill>
                <a:srgbClr val="002060"/>
              </a:solidFill>
            </a:rPr>
            <a:t> la pertinencia de comunicar  la situación a </a:t>
          </a:r>
          <a:r>
            <a:rPr lang="es-ES" sz="3200" b="1" dirty="0" smtClean="0">
              <a:solidFill>
                <a:srgbClr val="002060"/>
              </a:solidFill>
            </a:rPr>
            <a:t>Fiscalía de Menores.</a:t>
          </a:r>
          <a:endParaRPr lang="es-ES" sz="3200" dirty="0">
            <a:solidFill>
              <a:srgbClr val="002060"/>
            </a:solidFill>
          </a:endParaRPr>
        </a:p>
      </dgm:t>
    </dgm:pt>
    <dgm:pt modelId="{0302E8CA-217A-4CA3-B12E-52AD23190B9F}" type="parTrans" cxnId="{C4E08F44-5465-4AB0-BDC3-1735AFDCB047}">
      <dgm:prSet/>
      <dgm:spPr/>
      <dgm:t>
        <a:bodyPr/>
        <a:lstStyle/>
        <a:p>
          <a:endParaRPr lang="es-ES"/>
        </a:p>
      </dgm:t>
    </dgm:pt>
    <dgm:pt modelId="{79A4DC0F-1787-40F1-B733-6E58B3A1BDB3}" type="sibTrans" cxnId="{C4E08F44-5465-4AB0-BDC3-1735AFDCB047}">
      <dgm:prSet/>
      <dgm:spPr/>
      <dgm:t>
        <a:bodyPr/>
        <a:lstStyle/>
        <a:p>
          <a:endParaRPr lang="es-ES"/>
        </a:p>
      </dgm:t>
    </dgm:pt>
    <dgm:pt modelId="{156B42C3-A754-41BE-9647-F609B269133A}" type="pres">
      <dgm:prSet presAssocID="{162E2CF7-FF10-4DE3-8E50-15261B534B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2FB65F-6CCA-4D0A-B18E-3B5BA2BA22C2}" type="pres">
      <dgm:prSet presAssocID="{D28D0243-51B3-42D3-BED9-B2795D5F8AC7}" presName="parentText" presStyleLbl="node1" presStyleIdx="0" presStyleCnt="1" custScaleY="5390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E08F44-5465-4AB0-BDC3-1735AFDCB047}" srcId="{162E2CF7-FF10-4DE3-8E50-15261B534B92}" destId="{D28D0243-51B3-42D3-BED9-B2795D5F8AC7}" srcOrd="0" destOrd="0" parTransId="{0302E8CA-217A-4CA3-B12E-52AD23190B9F}" sibTransId="{79A4DC0F-1787-40F1-B733-6E58B3A1BDB3}"/>
    <dgm:cxn modelId="{B0DEAC0C-2E11-4FB7-9F47-6D9BF853EAE3}" type="presOf" srcId="{162E2CF7-FF10-4DE3-8E50-15261B534B92}" destId="{156B42C3-A754-41BE-9647-F609B269133A}" srcOrd="0" destOrd="0" presId="urn:microsoft.com/office/officeart/2005/8/layout/vList2"/>
    <dgm:cxn modelId="{A7D4FFF3-1A9E-43F1-AC29-F0D65195F808}" type="presOf" srcId="{D28D0243-51B3-42D3-BED9-B2795D5F8AC7}" destId="{5E2FB65F-6CCA-4D0A-B18E-3B5BA2BA22C2}" srcOrd="0" destOrd="0" presId="urn:microsoft.com/office/officeart/2005/8/layout/vList2"/>
    <dgm:cxn modelId="{47A85C64-66BC-4AB4-BCE3-BB29C2157708}" type="presParOf" srcId="{156B42C3-A754-41BE-9647-F609B269133A}" destId="{5E2FB65F-6CCA-4D0A-B18E-3B5BA2BA22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B553D2D-053D-4FD8-9FEF-8415557C5A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E1C9D2B-B499-425F-80CA-32E247F749F6}">
      <dgm:prSet custT="1"/>
      <dgm:spPr/>
      <dgm:t>
        <a:bodyPr/>
        <a:lstStyle/>
        <a:p>
          <a:pPr algn="ctr" rtl="0"/>
          <a:r>
            <a:rPr lang="es-ES" sz="4400" dirty="0" smtClean="0"/>
            <a:t>Cuando esté implicado </a:t>
          </a:r>
          <a:r>
            <a:rPr lang="es-ES" sz="4400" b="1" dirty="0" smtClean="0">
              <a:solidFill>
                <a:srgbClr val="FFFF00"/>
              </a:solidFill>
            </a:rPr>
            <a:t>alumnado de otros centros educativos</a:t>
          </a:r>
          <a:r>
            <a:rPr lang="es-ES" sz="4400" b="1" dirty="0" smtClean="0"/>
            <a:t>,</a:t>
          </a:r>
          <a:r>
            <a:rPr lang="es-ES" sz="4400" dirty="0" smtClean="0"/>
            <a:t> la Dirección del centro comunicará esta circunstancia a </a:t>
          </a:r>
          <a:r>
            <a:rPr lang="es-ES" sz="4400" b="1" dirty="0" smtClean="0">
              <a:solidFill>
                <a:srgbClr val="FFFF00"/>
              </a:solidFill>
            </a:rPr>
            <a:t>Inspección de educación</a:t>
          </a:r>
          <a:r>
            <a:rPr lang="es-ES" sz="4400" dirty="0" smtClean="0"/>
            <a:t>. </a:t>
          </a:r>
          <a:endParaRPr lang="es-ES" sz="4400" dirty="0"/>
        </a:p>
      </dgm:t>
    </dgm:pt>
    <dgm:pt modelId="{E2983F3B-95FD-4BB6-877C-9672E8F9C8FE}" type="parTrans" cxnId="{14889369-8712-4F33-B724-0ECEE6D2A198}">
      <dgm:prSet/>
      <dgm:spPr/>
      <dgm:t>
        <a:bodyPr/>
        <a:lstStyle/>
        <a:p>
          <a:endParaRPr lang="es-ES"/>
        </a:p>
      </dgm:t>
    </dgm:pt>
    <dgm:pt modelId="{07AAA5B5-2AE5-4780-8879-2055ED96EFDB}" type="sibTrans" cxnId="{14889369-8712-4F33-B724-0ECEE6D2A198}">
      <dgm:prSet/>
      <dgm:spPr/>
      <dgm:t>
        <a:bodyPr/>
        <a:lstStyle/>
        <a:p>
          <a:endParaRPr lang="es-ES"/>
        </a:p>
      </dgm:t>
    </dgm:pt>
    <dgm:pt modelId="{337DE355-D542-4C5C-9FA6-B4BCCFB9B03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S" sz="2800" b="0" dirty="0" smtClean="0">
              <a:solidFill>
                <a:schemeClr val="tx1"/>
              </a:solidFill>
            </a:rPr>
            <a:t>Documento de apoyo D.2</a:t>
          </a:r>
          <a:endParaRPr lang="es-ES" sz="2800" b="0" dirty="0">
            <a:solidFill>
              <a:schemeClr val="tx1"/>
            </a:solidFill>
          </a:endParaRPr>
        </a:p>
      </dgm:t>
    </dgm:pt>
    <dgm:pt modelId="{8E443856-4A84-4006-8C60-C4C14AD8F24D}" type="parTrans" cxnId="{729228FF-7C42-4DFD-8693-98CA41C1A45E}">
      <dgm:prSet/>
      <dgm:spPr/>
      <dgm:t>
        <a:bodyPr/>
        <a:lstStyle/>
        <a:p>
          <a:endParaRPr lang="es-ES"/>
        </a:p>
      </dgm:t>
    </dgm:pt>
    <dgm:pt modelId="{27B068AC-B4A0-4DF7-838A-6E5AB91BB9BC}" type="sibTrans" cxnId="{729228FF-7C42-4DFD-8693-98CA41C1A45E}">
      <dgm:prSet/>
      <dgm:spPr/>
      <dgm:t>
        <a:bodyPr/>
        <a:lstStyle/>
        <a:p>
          <a:endParaRPr lang="es-ES"/>
        </a:p>
      </dgm:t>
    </dgm:pt>
    <dgm:pt modelId="{86EDA061-B5CD-4C57-B17C-FD2A6772070F}" type="pres">
      <dgm:prSet presAssocID="{6B553D2D-053D-4FD8-9FEF-8415557C5A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20F185-EF71-4771-8001-AF860F1AC4CD}" type="pres">
      <dgm:prSet presAssocID="{2E1C9D2B-B499-425F-80CA-32E247F749F6}" presName="parentText" presStyleLbl="node1" presStyleIdx="0" presStyleCnt="2" custScaleY="500489" custLinFactY="-864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4D06FA-8920-44F8-9500-7070BBF93175}" type="pres">
      <dgm:prSet presAssocID="{07AAA5B5-2AE5-4780-8879-2055ED96EFDB}" presName="spacer" presStyleCnt="0"/>
      <dgm:spPr/>
    </dgm:pt>
    <dgm:pt modelId="{947C5999-176F-4540-B6A3-31B23B2AAA67}" type="pres">
      <dgm:prSet presAssocID="{337DE355-D542-4C5C-9FA6-B4BCCFB9B035}" presName="parentText" presStyleLbl="node1" presStyleIdx="1" presStyleCnt="2" custScaleX="82917" custScaleY="81001" custLinFactY="314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9DD247-86A7-4011-8F41-95F2C79A28C8}" type="presOf" srcId="{337DE355-D542-4C5C-9FA6-B4BCCFB9B035}" destId="{947C5999-176F-4540-B6A3-31B23B2AAA67}" srcOrd="0" destOrd="0" presId="urn:microsoft.com/office/officeart/2005/8/layout/vList2"/>
    <dgm:cxn modelId="{729228FF-7C42-4DFD-8693-98CA41C1A45E}" srcId="{6B553D2D-053D-4FD8-9FEF-8415557C5A7A}" destId="{337DE355-D542-4C5C-9FA6-B4BCCFB9B035}" srcOrd="1" destOrd="0" parTransId="{8E443856-4A84-4006-8C60-C4C14AD8F24D}" sibTransId="{27B068AC-B4A0-4DF7-838A-6E5AB91BB9BC}"/>
    <dgm:cxn modelId="{E0413198-3544-4B2D-9D3D-A0B047A6ABFC}" type="presOf" srcId="{6B553D2D-053D-4FD8-9FEF-8415557C5A7A}" destId="{86EDA061-B5CD-4C57-B17C-FD2A6772070F}" srcOrd="0" destOrd="0" presId="urn:microsoft.com/office/officeart/2005/8/layout/vList2"/>
    <dgm:cxn modelId="{14889369-8712-4F33-B724-0ECEE6D2A198}" srcId="{6B553D2D-053D-4FD8-9FEF-8415557C5A7A}" destId="{2E1C9D2B-B499-425F-80CA-32E247F749F6}" srcOrd="0" destOrd="0" parTransId="{E2983F3B-95FD-4BB6-877C-9672E8F9C8FE}" sibTransId="{07AAA5B5-2AE5-4780-8879-2055ED96EFDB}"/>
    <dgm:cxn modelId="{7B201E29-2857-4BD0-ACDD-D3A48A216A81}" type="presOf" srcId="{2E1C9D2B-B499-425F-80CA-32E247F749F6}" destId="{F620F185-EF71-4771-8001-AF860F1AC4CD}" srcOrd="0" destOrd="0" presId="urn:microsoft.com/office/officeart/2005/8/layout/vList2"/>
    <dgm:cxn modelId="{1DCC99CB-CB9E-42DC-A174-59A7F23F1144}" type="presParOf" srcId="{86EDA061-B5CD-4C57-B17C-FD2A6772070F}" destId="{F620F185-EF71-4771-8001-AF860F1AC4CD}" srcOrd="0" destOrd="0" presId="urn:microsoft.com/office/officeart/2005/8/layout/vList2"/>
    <dgm:cxn modelId="{12CD761C-9F53-4815-B518-7F3121A82524}" type="presParOf" srcId="{86EDA061-B5CD-4C57-B17C-FD2A6772070F}" destId="{074D06FA-8920-44F8-9500-7070BBF93175}" srcOrd="1" destOrd="0" presId="urn:microsoft.com/office/officeart/2005/8/layout/vList2"/>
    <dgm:cxn modelId="{A28B0CC5-FCEB-4C38-A5CF-6EEC370567EA}" type="presParOf" srcId="{86EDA061-B5CD-4C57-B17C-FD2A6772070F}" destId="{947C5999-176F-4540-B6A3-31B23B2AAA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3CAC8DF-01D8-4877-B504-54E23FD883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85CCC0-7D6E-45F4-871B-DFCEFDB23FC4}">
      <dgm:prSet/>
      <dgm:spPr/>
      <dgm:t>
        <a:bodyPr/>
        <a:lstStyle/>
        <a:p>
          <a:pPr rtl="0"/>
          <a:r>
            <a:rPr lang="es-ES" dirty="0" smtClean="0"/>
            <a:t>SEGUIMIENTO Y SUPERVISIÓN</a:t>
          </a:r>
          <a:endParaRPr lang="es-ES" dirty="0"/>
        </a:p>
      </dgm:t>
    </dgm:pt>
    <dgm:pt modelId="{118097A0-08EE-4DBB-BE1D-28A5FE4E2EA1}" type="parTrans" cxnId="{70DDF5CF-AFD5-41AB-8A0C-E22402A152CC}">
      <dgm:prSet/>
      <dgm:spPr/>
      <dgm:t>
        <a:bodyPr/>
        <a:lstStyle/>
        <a:p>
          <a:endParaRPr lang="es-ES"/>
        </a:p>
      </dgm:t>
    </dgm:pt>
    <dgm:pt modelId="{F55FC221-7A73-463C-9A98-9E35563B1A17}" type="sibTrans" cxnId="{70DDF5CF-AFD5-41AB-8A0C-E22402A152CC}">
      <dgm:prSet/>
      <dgm:spPr/>
      <dgm:t>
        <a:bodyPr/>
        <a:lstStyle/>
        <a:p>
          <a:endParaRPr lang="es-ES"/>
        </a:p>
      </dgm:t>
    </dgm:pt>
    <dgm:pt modelId="{06E822C2-42D7-43FB-B3FD-D3FEDEF19DEC}" type="pres">
      <dgm:prSet presAssocID="{13CAC8DF-01D8-4877-B504-54E23FD883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9ACC34-0118-4A27-B3A5-220855BBC5C5}" type="pres">
      <dgm:prSet presAssocID="{CC85CCC0-7D6E-45F4-871B-DFCEFDB23FC4}" presName="linNode" presStyleCnt="0"/>
      <dgm:spPr/>
    </dgm:pt>
    <dgm:pt modelId="{0FF9B8E7-3FED-4EC0-90FD-69536004AC93}" type="pres">
      <dgm:prSet presAssocID="{CC85CCC0-7D6E-45F4-871B-DFCEFDB23FC4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A34683-C7C4-48C0-A2FE-C563DD1A4722}" type="presOf" srcId="{13CAC8DF-01D8-4877-B504-54E23FD883C4}" destId="{06E822C2-42D7-43FB-B3FD-D3FEDEF19DEC}" srcOrd="0" destOrd="0" presId="urn:microsoft.com/office/officeart/2005/8/layout/vList5"/>
    <dgm:cxn modelId="{6625A7E6-7C64-452E-9ECB-91BC1623947E}" type="presOf" srcId="{CC85CCC0-7D6E-45F4-871B-DFCEFDB23FC4}" destId="{0FF9B8E7-3FED-4EC0-90FD-69536004AC93}" srcOrd="0" destOrd="0" presId="urn:microsoft.com/office/officeart/2005/8/layout/vList5"/>
    <dgm:cxn modelId="{70DDF5CF-AFD5-41AB-8A0C-E22402A152CC}" srcId="{13CAC8DF-01D8-4877-B504-54E23FD883C4}" destId="{CC85CCC0-7D6E-45F4-871B-DFCEFDB23FC4}" srcOrd="0" destOrd="0" parTransId="{118097A0-08EE-4DBB-BE1D-28A5FE4E2EA1}" sibTransId="{F55FC221-7A73-463C-9A98-9E35563B1A17}"/>
    <dgm:cxn modelId="{7229E95B-F59A-42BA-A850-22F4C4226F3D}" type="presParOf" srcId="{06E822C2-42D7-43FB-B3FD-D3FEDEF19DEC}" destId="{FC9ACC34-0118-4A27-B3A5-220855BBC5C5}" srcOrd="0" destOrd="0" presId="urn:microsoft.com/office/officeart/2005/8/layout/vList5"/>
    <dgm:cxn modelId="{E21BC86C-B47B-41EE-B47C-47F8AB7D71A6}" type="presParOf" srcId="{FC9ACC34-0118-4A27-B3A5-220855BBC5C5}" destId="{0FF9B8E7-3FED-4EC0-90FD-69536004AC9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B2284A-967F-41F5-ACC7-5BCA070466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FCB407-EE4F-44E8-A7D6-7F14FC42630D}">
      <dgm:prSet/>
      <dgm:spPr/>
      <dgm:t>
        <a:bodyPr/>
        <a:lstStyle/>
        <a:p>
          <a:pPr algn="ctr" rtl="0"/>
          <a:r>
            <a:rPr lang="es-ES" dirty="0" smtClean="0"/>
            <a:t>El </a:t>
          </a:r>
          <a:r>
            <a:rPr lang="es-ES" b="1" dirty="0" smtClean="0">
              <a:solidFill>
                <a:srgbClr val="FFFF00"/>
              </a:solidFill>
            </a:rPr>
            <a:t>acoso</a:t>
          </a:r>
          <a:r>
            <a:rPr lang="es-ES" dirty="0" smtClean="0"/>
            <a:t> </a:t>
          </a:r>
        </a:p>
        <a:p>
          <a:pPr algn="ctr" rtl="0"/>
          <a:r>
            <a:rPr lang="es-ES" dirty="0" smtClean="0"/>
            <a:t>está tipificado</a:t>
          </a:r>
          <a:r>
            <a:rPr lang="es-ES" b="1" dirty="0" smtClean="0"/>
            <a:t> </a:t>
          </a:r>
          <a:r>
            <a:rPr lang="es-ES" dirty="0" smtClean="0"/>
            <a:t>como una </a:t>
          </a:r>
          <a:r>
            <a:rPr lang="es-ES" b="1" dirty="0" smtClean="0">
              <a:solidFill>
                <a:srgbClr val="FFFF00"/>
              </a:solidFill>
            </a:rPr>
            <a:t>conducta gravemente perjudicial para la convivencia </a:t>
          </a:r>
          <a:r>
            <a:rPr lang="es-ES" b="1" dirty="0" smtClean="0"/>
            <a:t>e</a:t>
          </a:r>
          <a:r>
            <a:rPr lang="es-ES" dirty="0" smtClean="0"/>
            <a:t>n el artículo 64 del RD 73/2011.</a:t>
          </a:r>
          <a:endParaRPr lang="es-ES" dirty="0"/>
        </a:p>
      </dgm:t>
    </dgm:pt>
    <dgm:pt modelId="{1B5D771C-C82D-456E-A3CE-943A9E6E4458}" type="parTrans" cxnId="{2496CAFE-4BFD-4055-8C7F-75AF15382CEE}">
      <dgm:prSet/>
      <dgm:spPr/>
      <dgm:t>
        <a:bodyPr/>
        <a:lstStyle/>
        <a:p>
          <a:endParaRPr lang="es-ES"/>
        </a:p>
      </dgm:t>
    </dgm:pt>
    <dgm:pt modelId="{4143A4AA-8C63-4BA4-AC5E-E99FDFE57DA5}" type="sibTrans" cxnId="{2496CAFE-4BFD-4055-8C7F-75AF15382CEE}">
      <dgm:prSet/>
      <dgm:spPr/>
      <dgm:t>
        <a:bodyPr/>
        <a:lstStyle/>
        <a:p>
          <a:endParaRPr lang="es-ES"/>
        </a:p>
      </dgm:t>
    </dgm:pt>
    <dgm:pt modelId="{50E66632-B7E5-4B79-9CFE-3E01ACA2AD6E}" type="pres">
      <dgm:prSet presAssocID="{E9B2284A-967F-41F5-ACC7-5BCA070466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0EA419-9EB1-4BB2-8A45-DC64B361D372}" type="pres">
      <dgm:prSet presAssocID="{65FCB407-EE4F-44E8-A7D6-7F14FC4263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36F938-B4DD-4BB4-BECD-24948D2FD8D9}" type="presOf" srcId="{65FCB407-EE4F-44E8-A7D6-7F14FC42630D}" destId="{820EA419-9EB1-4BB2-8A45-DC64B361D372}" srcOrd="0" destOrd="0" presId="urn:microsoft.com/office/officeart/2005/8/layout/vList2"/>
    <dgm:cxn modelId="{2496CAFE-4BFD-4055-8C7F-75AF15382CEE}" srcId="{E9B2284A-967F-41F5-ACC7-5BCA0704664D}" destId="{65FCB407-EE4F-44E8-A7D6-7F14FC42630D}" srcOrd="0" destOrd="0" parTransId="{1B5D771C-C82D-456E-A3CE-943A9E6E4458}" sibTransId="{4143A4AA-8C63-4BA4-AC5E-E99FDFE57DA5}"/>
    <dgm:cxn modelId="{EBAEADBA-925E-447B-9BBB-7B00D4A634E1}" type="presOf" srcId="{E9B2284A-967F-41F5-ACC7-5BCA0704664D}" destId="{50E66632-B7E5-4B79-9CFE-3E01ACA2AD6E}" srcOrd="0" destOrd="0" presId="urn:microsoft.com/office/officeart/2005/8/layout/vList2"/>
    <dgm:cxn modelId="{7A811328-6010-4315-BDFD-C446EAEFB6C7}" type="presParOf" srcId="{50E66632-B7E5-4B79-9CFE-3E01ACA2AD6E}" destId="{820EA419-9EB1-4BB2-8A45-DC64B361D3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43DA749-BF81-4F7E-BEB3-497973FBB2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08E84D-B5BC-4341-9DB7-6BD7F6533AFB}">
      <dgm:prSet custT="1"/>
      <dgm:spPr/>
      <dgm:t>
        <a:bodyPr/>
        <a:lstStyle/>
        <a:p>
          <a:pPr algn="ctr" rtl="0"/>
          <a:r>
            <a:rPr lang="es-ES" sz="4000" b="1" dirty="0" smtClean="0"/>
            <a:t>Plan de seguimiento.</a:t>
          </a:r>
          <a:r>
            <a:rPr lang="es-ES" sz="4000" dirty="0" smtClean="0"/>
            <a:t> </a:t>
          </a:r>
          <a:endParaRPr lang="es-ES" sz="4000" dirty="0"/>
        </a:p>
      </dgm:t>
    </dgm:pt>
    <dgm:pt modelId="{CD1DB10A-F38C-49CD-A4E8-EB402D7CE671}" type="parTrans" cxnId="{1F12D534-CFB7-4F82-AC6D-C1BA6B88BE91}">
      <dgm:prSet/>
      <dgm:spPr/>
      <dgm:t>
        <a:bodyPr/>
        <a:lstStyle/>
        <a:p>
          <a:pPr algn="ctr"/>
          <a:endParaRPr lang="es-ES"/>
        </a:p>
      </dgm:t>
    </dgm:pt>
    <dgm:pt modelId="{ED930022-8334-474F-A47D-FF4731F0AC85}" type="sibTrans" cxnId="{1F12D534-CFB7-4F82-AC6D-C1BA6B88BE91}">
      <dgm:prSet/>
      <dgm:spPr/>
      <dgm:t>
        <a:bodyPr/>
        <a:lstStyle/>
        <a:p>
          <a:pPr algn="ctr"/>
          <a:endParaRPr lang="es-ES"/>
        </a:p>
      </dgm:t>
    </dgm:pt>
    <dgm:pt modelId="{51D5AC00-A62F-473A-AAB2-95DBAD3162BE}" type="pres">
      <dgm:prSet presAssocID="{243DA749-BF81-4F7E-BEB3-497973FBB2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C1AF89-8733-4C5A-9DAE-096B721A4C28}" type="pres">
      <dgm:prSet presAssocID="{9C08E84D-B5BC-4341-9DB7-6BD7F6533AFB}" presName="parentText" presStyleLbl="node1" presStyleIdx="0" presStyleCnt="1" custLinFactNeighborX="1149" custLinFactNeighborY="-2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D00F7B-86A5-486B-AA66-557424E1689B}" type="presOf" srcId="{9C08E84D-B5BC-4341-9DB7-6BD7F6533AFB}" destId="{2AC1AF89-8733-4C5A-9DAE-096B721A4C28}" srcOrd="0" destOrd="0" presId="urn:microsoft.com/office/officeart/2005/8/layout/vList2"/>
    <dgm:cxn modelId="{1F12D534-CFB7-4F82-AC6D-C1BA6B88BE91}" srcId="{243DA749-BF81-4F7E-BEB3-497973FBB26C}" destId="{9C08E84D-B5BC-4341-9DB7-6BD7F6533AFB}" srcOrd="0" destOrd="0" parTransId="{CD1DB10A-F38C-49CD-A4E8-EB402D7CE671}" sibTransId="{ED930022-8334-474F-A47D-FF4731F0AC85}"/>
    <dgm:cxn modelId="{3E421A71-EE5A-42AF-9C98-4F84EECF0C2C}" type="presOf" srcId="{243DA749-BF81-4F7E-BEB3-497973FBB26C}" destId="{51D5AC00-A62F-473A-AAB2-95DBAD3162BE}" srcOrd="0" destOrd="0" presId="urn:microsoft.com/office/officeart/2005/8/layout/vList2"/>
    <dgm:cxn modelId="{21DBD1DA-77BE-4DCB-9ECB-75F110FB9598}" type="presParOf" srcId="{51D5AC00-A62F-473A-AAB2-95DBAD3162BE}" destId="{2AC1AF89-8733-4C5A-9DAE-096B721A4C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31F0AF1-0EAE-4944-9C97-6F0B4EE7C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AF1DDFC7-050B-4620-BDCF-33992E0F37E0}">
      <dgm:prSet/>
      <dgm:spPr/>
      <dgm:t>
        <a:bodyPr/>
        <a:lstStyle/>
        <a:p>
          <a:pPr algn="ctr" rtl="0"/>
          <a:r>
            <a:rPr lang="es-ES" b="0" i="0" baseline="0" dirty="0" smtClean="0"/>
            <a:t>El Equipo directivo, bien personalmente, bien a través del profesor/a tutor/a, establecerá un </a:t>
          </a:r>
          <a:r>
            <a:rPr lang="es-ES" b="1" i="0" baseline="0" dirty="0" smtClean="0">
              <a:solidFill>
                <a:srgbClr val="FFFF00"/>
              </a:solidFill>
            </a:rPr>
            <a:t>procedimiento y calendario de comunicación </a:t>
          </a:r>
          <a:r>
            <a:rPr lang="es-ES" b="0" i="0" baseline="0" dirty="0" smtClean="0">
              <a:solidFill>
                <a:srgbClr val="FFFF00"/>
              </a:solidFill>
            </a:rPr>
            <a:t>con las familias o tutores/as  legale</a:t>
          </a:r>
          <a:r>
            <a:rPr lang="es-ES" b="0" i="0" baseline="0" dirty="0" smtClean="0"/>
            <a:t>s de los alumnos/as implicados (víctima y agresor/a). </a:t>
          </a:r>
          <a:endParaRPr lang="es-ES" dirty="0"/>
        </a:p>
      </dgm:t>
    </dgm:pt>
    <dgm:pt modelId="{8F0272B0-0E12-486E-8530-166097ABD50F}" type="parTrans" cxnId="{BEF10448-5A95-403C-879E-551DECA183E6}">
      <dgm:prSet/>
      <dgm:spPr/>
      <dgm:t>
        <a:bodyPr/>
        <a:lstStyle/>
        <a:p>
          <a:endParaRPr lang="es-ES"/>
        </a:p>
      </dgm:t>
    </dgm:pt>
    <dgm:pt modelId="{23A63684-1C58-4CD9-9275-C99BEA22CB8D}" type="sibTrans" cxnId="{BEF10448-5A95-403C-879E-551DECA183E6}">
      <dgm:prSet/>
      <dgm:spPr/>
      <dgm:t>
        <a:bodyPr/>
        <a:lstStyle/>
        <a:p>
          <a:endParaRPr lang="es-ES"/>
        </a:p>
      </dgm:t>
    </dgm:pt>
    <dgm:pt modelId="{D63D5EA5-D7CF-4AB8-AC72-FB0F2C4AAB2F}" type="pres">
      <dgm:prSet presAssocID="{631F0AF1-0EAE-4944-9C97-6F0B4EE7C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22C6F8-9E26-40FC-9940-5FA3B6E0A1EC}" type="pres">
      <dgm:prSet presAssocID="{AF1DDFC7-050B-4620-BDCF-33992E0F37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C978D0-D915-4246-B56C-29188BBDED4C}" type="presOf" srcId="{631F0AF1-0EAE-4944-9C97-6F0B4EE7C857}" destId="{D63D5EA5-D7CF-4AB8-AC72-FB0F2C4AAB2F}" srcOrd="0" destOrd="0" presId="urn:microsoft.com/office/officeart/2005/8/layout/vList2"/>
    <dgm:cxn modelId="{BEF10448-5A95-403C-879E-551DECA183E6}" srcId="{631F0AF1-0EAE-4944-9C97-6F0B4EE7C857}" destId="{AF1DDFC7-050B-4620-BDCF-33992E0F37E0}" srcOrd="0" destOrd="0" parTransId="{8F0272B0-0E12-486E-8530-166097ABD50F}" sibTransId="{23A63684-1C58-4CD9-9275-C99BEA22CB8D}"/>
    <dgm:cxn modelId="{0D9352D3-5FA3-41E3-8844-F16A30B3BD00}" type="presOf" srcId="{AF1DDFC7-050B-4620-BDCF-33992E0F37E0}" destId="{F022C6F8-9E26-40FC-9940-5FA3B6E0A1EC}" srcOrd="0" destOrd="0" presId="urn:microsoft.com/office/officeart/2005/8/layout/vList2"/>
    <dgm:cxn modelId="{E0321D4F-9609-4DCE-80B1-7A9E2901B7E0}" type="presParOf" srcId="{D63D5EA5-D7CF-4AB8-AC72-FB0F2C4AAB2F}" destId="{F022C6F8-9E26-40FC-9940-5FA3B6E0A1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05AA1C7-D332-4215-AC06-31CF9FFE271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33E82C0-AAE9-4A78-9458-F11839EB3F38}">
      <dgm:prSet/>
      <dgm:spPr/>
      <dgm:t>
        <a:bodyPr/>
        <a:lstStyle/>
        <a:p>
          <a:pPr algn="ctr" rtl="0"/>
          <a:r>
            <a:rPr lang="es-ES" dirty="0" smtClean="0"/>
            <a:t>Siempre que el alumno/a permanezca en el mismo centro, se facilitará </a:t>
          </a:r>
          <a:r>
            <a:rPr lang="es-ES" dirty="0" smtClean="0">
              <a:solidFill>
                <a:srgbClr val="FFFF00"/>
              </a:solidFill>
            </a:rPr>
            <a:t>copia</a:t>
          </a:r>
          <a:r>
            <a:rPr lang="es-ES" dirty="0" smtClean="0"/>
            <a:t> del ANEXO IX  al </a:t>
          </a:r>
          <a:r>
            <a:rPr lang="es-ES" dirty="0" smtClean="0">
              <a:solidFill>
                <a:srgbClr val="FFFF00"/>
              </a:solidFill>
            </a:rPr>
            <a:t>tutor/a</a:t>
          </a:r>
          <a:r>
            <a:rPr lang="es-ES" dirty="0" smtClean="0"/>
            <a:t> del alumno/a en el </a:t>
          </a:r>
          <a:r>
            <a:rPr lang="es-ES" dirty="0" smtClean="0">
              <a:solidFill>
                <a:srgbClr val="FFFF00"/>
              </a:solidFill>
            </a:rPr>
            <a:t>curso siguiente.</a:t>
          </a:r>
          <a:endParaRPr lang="es-ES" dirty="0">
            <a:solidFill>
              <a:srgbClr val="FFFF00"/>
            </a:solidFill>
          </a:endParaRPr>
        </a:p>
      </dgm:t>
    </dgm:pt>
    <dgm:pt modelId="{C0D2F8C4-D143-40AA-9727-706AAE8AA5F0}" type="parTrans" cxnId="{A90015B0-127B-4D60-B7B1-CE46B1B592CF}">
      <dgm:prSet/>
      <dgm:spPr/>
      <dgm:t>
        <a:bodyPr/>
        <a:lstStyle/>
        <a:p>
          <a:endParaRPr lang="es-ES"/>
        </a:p>
      </dgm:t>
    </dgm:pt>
    <dgm:pt modelId="{80825D15-0EC1-4DE7-AA90-251D28990D29}" type="sibTrans" cxnId="{A90015B0-127B-4D60-B7B1-CE46B1B592CF}">
      <dgm:prSet/>
      <dgm:spPr/>
      <dgm:t>
        <a:bodyPr/>
        <a:lstStyle/>
        <a:p>
          <a:endParaRPr lang="es-ES"/>
        </a:p>
      </dgm:t>
    </dgm:pt>
    <dgm:pt modelId="{D223E9EA-E34D-40C5-8C59-610B17078A8F}" type="pres">
      <dgm:prSet presAssocID="{405AA1C7-D332-4215-AC06-31CF9FFE27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3DFF8C-92A0-4BA3-8821-A27D7A148E11}" type="pres">
      <dgm:prSet presAssocID="{F33E82C0-AAE9-4A78-9458-F11839EB3F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DF8ED0-BE7F-4FDC-9FE2-1591C1A7E25A}" type="presOf" srcId="{F33E82C0-AAE9-4A78-9458-F11839EB3F38}" destId="{7C3DFF8C-92A0-4BA3-8821-A27D7A148E11}" srcOrd="0" destOrd="0" presId="urn:microsoft.com/office/officeart/2005/8/layout/vList2"/>
    <dgm:cxn modelId="{A90015B0-127B-4D60-B7B1-CE46B1B592CF}" srcId="{405AA1C7-D332-4215-AC06-31CF9FFE271D}" destId="{F33E82C0-AAE9-4A78-9458-F11839EB3F38}" srcOrd="0" destOrd="0" parTransId="{C0D2F8C4-D143-40AA-9727-706AAE8AA5F0}" sibTransId="{80825D15-0EC1-4DE7-AA90-251D28990D29}"/>
    <dgm:cxn modelId="{FA52BEF5-4E51-4657-AB2A-B410A13926FA}" type="presOf" srcId="{405AA1C7-D332-4215-AC06-31CF9FFE271D}" destId="{D223E9EA-E34D-40C5-8C59-610B17078A8F}" srcOrd="0" destOrd="0" presId="urn:microsoft.com/office/officeart/2005/8/layout/vList2"/>
    <dgm:cxn modelId="{25DC5C0E-F3B3-4FC2-A3CC-B6390248781C}" type="presParOf" srcId="{D223E9EA-E34D-40C5-8C59-610B17078A8F}" destId="{7C3DFF8C-92A0-4BA3-8821-A27D7A148E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3C5D9B7-A2AD-4A0A-A93C-D569338EC2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C7C533-7D2C-4275-BFB6-B28AA261CA88}">
      <dgm:prSet/>
      <dgm:spPr/>
      <dgm:t>
        <a:bodyPr/>
        <a:lstStyle/>
        <a:p>
          <a:pPr algn="ctr" rtl="0"/>
          <a:r>
            <a:rPr lang="es-ES" dirty="0" smtClean="0"/>
            <a:t>De la valoración del seguimiento, se dejará constancia en el ANEXO X. </a:t>
          </a:r>
          <a:endParaRPr lang="es-ES" dirty="0"/>
        </a:p>
      </dgm:t>
    </dgm:pt>
    <dgm:pt modelId="{0CB70FF3-AE2D-4786-A51B-CB2FB6D6C311}" type="parTrans" cxnId="{4D85A2D0-CF4B-4604-A634-186FAEA78BE5}">
      <dgm:prSet/>
      <dgm:spPr/>
      <dgm:t>
        <a:bodyPr/>
        <a:lstStyle/>
        <a:p>
          <a:endParaRPr lang="es-ES"/>
        </a:p>
      </dgm:t>
    </dgm:pt>
    <dgm:pt modelId="{70477089-5D8D-4DA1-B10A-DF856C1FFC60}" type="sibTrans" cxnId="{4D85A2D0-CF4B-4604-A634-186FAEA78BE5}">
      <dgm:prSet/>
      <dgm:spPr/>
      <dgm:t>
        <a:bodyPr/>
        <a:lstStyle/>
        <a:p>
          <a:endParaRPr lang="es-ES"/>
        </a:p>
      </dgm:t>
    </dgm:pt>
    <dgm:pt modelId="{D41770BC-D1F5-4279-BEFD-D9A837F8DC3F}" type="pres">
      <dgm:prSet presAssocID="{C3C5D9B7-A2AD-4A0A-A93C-D569338EC2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609D00-193C-48ED-8462-E058A0B22A07}" type="pres">
      <dgm:prSet presAssocID="{D1C7C533-7D2C-4275-BFB6-B28AA261CA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D9BCC6-93A9-4AF4-9713-05FB53592950}" type="presOf" srcId="{C3C5D9B7-A2AD-4A0A-A93C-D569338EC285}" destId="{D41770BC-D1F5-4279-BEFD-D9A837F8DC3F}" srcOrd="0" destOrd="0" presId="urn:microsoft.com/office/officeart/2005/8/layout/vList2"/>
    <dgm:cxn modelId="{4D85A2D0-CF4B-4604-A634-186FAEA78BE5}" srcId="{C3C5D9B7-A2AD-4A0A-A93C-D569338EC285}" destId="{D1C7C533-7D2C-4275-BFB6-B28AA261CA88}" srcOrd="0" destOrd="0" parTransId="{0CB70FF3-AE2D-4786-A51B-CB2FB6D6C311}" sibTransId="{70477089-5D8D-4DA1-B10A-DF856C1FFC60}"/>
    <dgm:cxn modelId="{30B326C5-4D1A-4759-8145-836F63408F9A}" type="presOf" srcId="{D1C7C533-7D2C-4275-BFB6-B28AA261CA88}" destId="{E4609D00-193C-48ED-8462-E058A0B22A07}" srcOrd="0" destOrd="0" presId="urn:microsoft.com/office/officeart/2005/8/layout/vList2"/>
    <dgm:cxn modelId="{C761758F-6435-4492-857A-895E2BC25D79}" type="presParOf" srcId="{D41770BC-D1F5-4279-BEFD-D9A837F8DC3F}" destId="{E4609D00-193C-48ED-8462-E058A0B22A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DF107DB1-97E1-4701-A597-74923EAB396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E70B9BB-09A9-454B-80A6-3FD191B7A1D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S" sz="3200" dirty="0" smtClean="0"/>
            <a:t>Al finalizar el curso lectivo, </a:t>
          </a:r>
        </a:p>
        <a:p>
          <a:pPr algn="ctr" rtl="0"/>
          <a:r>
            <a:rPr lang="es-ES" sz="3200" dirty="0" smtClean="0"/>
            <a:t>la </a:t>
          </a:r>
          <a:r>
            <a:rPr lang="es-ES" sz="3200" b="1" dirty="0" smtClean="0"/>
            <a:t>Dirección </a:t>
          </a:r>
          <a:r>
            <a:rPr lang="es-ES" sz="3200" dirty="0" smtClean="0"/>
            <a:t>del centro</a:t>
          </a:r>
        </a:p>
        <a:p>
          <a:pPr algn="ctr" rtl="0"/>
          <a:r>
            <a:rPr lang="es-ES" sz="3200" dirty="0" smtClean="0"/>
            <a:t> enviará el </a:t>
          </a:r>
          <a:r>
            <a:rPr lang="es-ES" sz="3200" b="1" dirty="0" smtClean="0">
              <a:solidFill>
                <a:srgbClr val="FFFF00"/>
              </a:solidFill>
            </a:rPr>
            <a:t>ANEXO X</a:t>
          </a:r>
          <a:endParaRPr lang="es-ES" sz="3200" b="0" dirty="0">
            <a:solidFill>
              <a:srgbClr val="FFFF00"/>
            </a:solidFill>
          </a:endParaRPr>
        </a:p>
      </dgm:t>
    </dgm:pt>
    <dgm:pt modelId="{BC7629BF-12A4-4243-9486-E034AF029DBE}" type="parTrans" cxnId="{0E62FF70-0639-44E2-9233-17B3422A523D}">
      <dgm:prSet/>
      <dgm:spPr/>
      <dgm:t>
        <a:bodyPr/>
        <a:lstStyle/>
        <a:p>
          <a:endParaRPr lang="es-ES"/>
        </a:p>
      </dgm:t>
    </dgm:pt>
    <dgm:pt modelId="{E8F820E8-06CE-4EEF-ABB7-1EE754F7118C}" type="sibTrans" cxnId="{0E62FF70-0639-44E2-9233-17B3422A523D}">
      <dgm:prSet/>
      <dgm:spPr/>
      <dgm:t>
        <a:bodyPr/>
        <a:lstStyle/>
        <a:p>
          <a:endParaRPr lang="es-ES"/>
        </a:p>
      </dgm:t>
    </dgm:pt>
    <dgm:pt modelId="{4ADD49B4-5DAE-43E0-B885-6AF2462329A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S" sz="3200" dirty="0" smtClean="0">
              <a:solidFill>
                <a:schemeClr val="accent1">
                  <a:lumMod val="50000"/>
                </a:schemeClr>
              </a:solidFill>
            </a:rPr>
            <a:t>Inspección de educación </a:t>
          </a:r>
          <a:endParaRPr lang="es-ES" sz="3200" dirty="0">
            <a:solidFill>
              <a:schemeClr val="accent1">
                <a:lumMod val="50000"/>
              </a:schemeClr>
            </a:solidFill>
          </a:endParaRPr>
        </a:p>
      </dgm:t>
    </dgm:pt>
    <dgm:pt modelId="{4509E206-B474-4D7B-BA43-9CC13BDC34EE}" type="parTrans" cxnId="{89E43381-7624-4E8B-AB61-D47A2B6E9C40}">
      <dgm:prSet/>
      <dgm:spPr/>
      <dgm:t>
        <a:bodyPr/>
        <a:lstStyle/>
        <a:p>
          <a:endParaRPr lang="es-ES"/>
        </a:p>
      </dgm:t>
    </dgm:pt>
    <dgm:pt modelId="{DE9EA827-9505-4CC9-8F8E-1152440BD35F}" type="sibTrans" cxnId="{89E43381-7624-4E8B-AB61-D47A2B6E9C40}">
      <dgm:prSet/>
      <dgm:spPr/>
      <dgm:t>
        <a:bodyPr/>
        <a:lstStyle/>
        <a:p>
          <a:endParaRPr lang="es-ES"/>
        </a:p>
      </dgm:t>
    </dgm:pt>
    <dgm:pt modelId="{BAFC2B37-7E9C-4B0E-95DC-9FD2458988E7}">
      <dgm:prSet custT="1"/>
      <dgm:spPr/>
      <dgm:t>
        <a:bodyPr/>
        <a:lstStyle/>
        <a:p>
          <a:pPr algn="ctr" rtl="0"/>
          <a:r>
            <a:rPr lang="es-ES" sz="2400" dirty="0" smtClean="0"/>
            <a:t>y </a:t>
          </a:r>
          <a:endParaRPr lang="es-ES" sz="2400" dirty="0"/>
        </a:p>
      </dgm:t>
    </dgm:pt>
    <dgm:pt modelId="{58F7E119-6713-465B-AA99-1AA07FBC2154}" type="parTrans" cxnId="{01BE1285-957B-4483-B807-346124FD32CB}">
      <dgm:prSet/>
      <dgm:spPr/>
      <dgm:t>
        <a:bodyPr/>
        <a:lstStyle/>
        <a:p>
          <a:endParaRPr lang="es-ES"/>
        </a:p>
      </dgm:t>
    </dgm:pt>
    <dgm:pt modelId="{4189779F-A786-47EB-B61C-3905D78C0DA8}" type="sibTrans" cxnId="{01BE1285-957B-4483-B807-346124FD32CB}">
      <dgm:prSet/>
      <dgm:spPr/>
      <dgm:t>
        <a:bodyPr/>
        <a:lstStyle/>
        <a:p>
          <a:endParaRPr lang="es-ES"/>
        </a:p>
      </dgm:t>
    </dgm:pt>
    <dgm:pt modelId="{B0A746B2-2B4F-4A74-819A-0FB98BEDA0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S" sz="3200" dirty="0" smtClean="0">
              <a:solidFill>
                <a:schemeClr val="accent1">
                  <a:lumMod val="50000"/>
                </a:schemeClr>
              </a:solidFill>
            </a:rPr>
            <a:t>Equipo de Orientación Educativa en Convivencia Escolar. </a:t>
          </a:r>
          <a:endParaRPr lang="es-ES" sz="3200" dirty="0">
            <a:solidFill>
              <a:schemeClr val="accent1">
                <a:lumMod val="50000"/>
              </a:schemeClr>
            </a:solidFill>
          </a:endParaRPr>
        </a:p>
      </dgm:t>
    </dgm:pt>
    <dgm:pt modelId="{2F3852D2-B79C-4A01-9F1C-EE58F78EAE77}" type="parTrans" cxnId="{67F24704-28EB-459D-BC2B-955DD383085C}">
      <dgm:prSet/>
      <dgm:spPr/>
      <dgm:t>
        <a:bodyPr/>
        <a:lstStyle/>
        <a:p>
          <a:endParaRPr lang="es-ES"/>
        </a:p>
      </dgm:t>
    </dgm:pt>
    <dgm:pt modelId="{E60681C6-7BC5-4CEC-AFA9-9876A59B8221}" type="sibTrans" cxnId="{67F24704-28EB-459D-BC2B-955DD383085C}">
      <dgm:prSet/>
      <dgm:spPr/>
      <dgm:t>
        <a:bodyPr/>
        <a:lstStyle/>
        <a:p>
          <a:endParaRPr lang="es-ES"/>
        </a:p>
      </dgm:t>
    </dgm:pt>
    <dgm:pt modelId="{15F4F8C3-9DD4-4F0F-BDB2-CECC6AF07692}" type="pres">
      <dgm:prSet presAssocID="{DF107DB1-97E1-4701-A597-74923EAB39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4791C0-3351-480E-8E50-9F162F2EA79D}" type="pres">
      <dgm:prSet presAssocID="{9E70B9BB-09A9-454B-80A6-3FD191B7A1DE}" presName="parentText" presStyleLbl="node1" presStyleIdx="0" presStyleCnt="4" custLinFactY="-150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40F9DD-9DF0-4A38-818C-D1D2155A541C}" type="pres">
      <dgm:prSet presAssocID="{E8F820E8-06CE-4EEF-ABB7-1EE754F7118C}" presName="spacer" presStyleCnt="0"/>
      <dgm:spPr/>
    </dgm:pt>
    <dgm:pt modelId="{F4BBCFED-4D32-4348-A6B8-B20AAEAABA2D}" type="pres">
      <dgm:prSet presAssocID="{4ADD49B4-5DAE-43E0-B885-6AF2462329A6}" presName="parentText" presStyleLbl="node1" presStyleIdx="1" presStyleCnt="4" custScaleX="86000" custScaleY="35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903B56-96DF-4FDD-A75E-B9EB0F6CEA7C}" type="pres">
      <dgm:prSet presAssocID="{DE9EA827-9505-4CC9-8F8E-1152440BD35F}" presName="spacer" presStyleCnt="0"/>
      <dgm:spPr/>
    </dgm:pt>
    <dgm:pt modelId="{67F47690-B4AB-4577-B8BD-D09DA6312148}" type="pres">
      <dgm:prSet presAssocID="{BAFC2B37-7E9C-4B0E-95DC-9FD2458988E7}" presName="parentText" presStyleLbl="node1" presStyleIdx="2" presStyleCnt="4" custScaleX="19428" custScaleY="3798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8A2C9-1BA9-4881-BA54-239ABFB235F8}" type="pres">
      <dgm:prSet presAssocID="{4189779F-A786-47EB-B61C-3905D78C0DA8}" presName="spacer" presStyleCnt="0"/>
      <dgm:spPr/>
    </dgm:pt>
    <dgm:pt modelId="{FA036BD9-78CF-477F-BD8B-E9B379F74A2E}" type="pres">
      <dgm:prSet presAssocID="{B0A746B2-2B4F-4A74-819A-0FB98BEDA028}" presName="parentText" presStyleLbl="node1" presStyleIdx="3" presStyleCnt="4" custScaleX="86000" custScaleY="441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BFB1B8-A5ED-4B20-8EBC-804F96A37BC8}" type="presOf" srcId="{4ADD49B4-5DAE-43E0-B885-6AF2462329A6}" destId="{F4BBCFED-4D32-4348-A6B8-B20AAEAABA2D}" srcOrd="0" destOrd="0" presId="urn:microsoft.com/office/officeart/2005/8/layout/vList2"/>
    <dgm:cxn modelId="{0E62FF70-0639-44E2-9233-17B3422A523D}" srcId="{DF107DB1-97E1-4701-A597-74923EAB396A}" destId="{9E70B9BB-09A9-454B-80A6-3FD191B7A1DE}" srcOrd="0" destOrd="0" parTransId="{BC7629BF-12A4-4243-9486-E034AF029DBE}" sibTransId="{E8F820E8-06CE-4EEF-ABB7-1EE754F7118C}"/>
    <dgm:cxn modelId="{6DF7C9C0-2F99-4467-89CC-0C1BDE895541}" type="presOf" srcId="{DF107DB1-97E1-4701-A597-74923EAB396A}" destId="{15F4F8C3-9DD4-4F0F-BDB2-CECC6AF07692}" srcOrd="0" destOrd="0" presId="urn:microsoft.com/office/officeart/2005/8/layout/vList2"/>
    <dgm:cxn modelId="{82266890-EA81-4CC8-A51E-49A2D019AB8E}" type="presOf" srcId="{BAFC2B37-7E9C-4B0E-95DC-9FD2458988E7}" destId="{67F47690-B4AB-4577-B8BD-D09DA6312148}" srcOrd="0" destOrd="0" presId="urn:microsoft.com/office/officeart/2005/8/layout/vList2"/>
    <dgm:cxn modelId="{0EA36C39-5EC1-450D-8096-B971998C8212}" type="presOf" srcId="{B0A746B2-2B4F-4A74-819A-0FB98BEDA028}" destId="{FA036BD9-78CF-477F-BD8B-E9B379F74A2E}" srcOrd="0" destOrd="0" presId="urn:microsoft.com/office/officeart/2005/8/layout/vList2"/>
    <dgm:cxn modelId="{67F24704-28EB-459D-BC2B-955DD383085C}" srcId="{DF107DB1-97E1-4701-A597-74923EAB396A}" destId="{B0A746B2-2B4F-4A74-819A-0FB98BEDA028}" srcOrd="3" destOrd="0" parTransId="{2F3852D2-B79C-4A01-9F1C-EE58F78EAE77}" sibTransId="{E60681C6-7BC5-4CEC-AFA9-9876A59B8221}"/>
    <dgm:cxn modelId="{89E43381-7624-4E8B-AB61-D47A2B6E9C40}" srcId="{DF107DB1-97E1-4701-A597-74923EAB396A}" destId="{4ADD49B4-5DAE-43E0-B885-6AF2462329A6}" srcOrd="1" destOrd="0" parTransId="{4509E206-B474-4D7B-BA43-9CC13BDC34EE}" sibTransId="{DE9EA827-9505-4CC9-8F8E-1152440BD35F}"/>
    <dgm:cxn modelId="{A670104D-D7DB-44AF-9F65-29A3D27432BD}" type="presOf" srcId="{9E70B9BB-09A9-454B-80A6-3FD191B7A1DE}" destId="{BA4791C0-3351-480E-8E50-9F162F2EA79D}" srcOrd="0" destOrd="0" presId="urn:microsoft.com/office/officeart/2005/8/layout/vList2"/>
    <dgm:cxn modelId="{01BE1285-957B-4483-B807-346124FD32CB}" srcId="{DF107DB1-97E1-4701-A597-74923EAB396A}" destId="{BAFC2B37-7E9C-4B0E-95DC-9FD2458988E7}" srcOrd="2" destOrd="0" parTransId="{58F7E119-6713-465B-AA99-1AA07FBC2154}" sibTransId="{4189779F-A786-47EB-B61C-3905D78C0DA8}"/>
    <dgm:cxn modelId="{5B81656B-1E8E-4DA1-A6C4-929A2FA3A6D6}" type="presParOf" srcId="{15F4F8C3-9DD4-4F0F-BDB2-CECC6AF07692}" destId="{BA4791C0-3351-480E-8E50-9F162F2EA79D}" srcOrd="0" destOrd="0" presId="urn:microsoft.com/office/officeart/2005/8/layout/vList2"/>
    <dgm:cxn modelId="{9D1D3CE1-D50B-408F-BEA7-598630FB53BA}" type="presParOf" srcId="{15F4F8C3-9DD4-4F0F-BDB2-CECC6AF07692}" destId="{1340F9DD-9DF0-4A38-818C-D1D2155A541C}" srcOrd="1" destOrd="0" presId="urn:microsoft.com/office/officeart/2005/8/layout/vList2"/>
    <dgm:cxn modelId="{50A17A32-1DBD-47B8-87EA-601B574A24EF}" type="presParOf" srcId="{15F4F8C3-9DD4-4F0F-BDB2-CECC6AF07692}" destId="{F4BBCFED-4D32-4348-A6B8-B20AAEAABA2D}" srcOrd="2" destOrd="0" presId="urn:microsoft.com/office/officeart/2005/8/layout/vList2"/>
    <dgm:cxn modelId="{DE40E77B-7EFF-4D55-A166-4F1A988A85FB}" type="presParOf" srcId="{15F4F8C3-9DD4-4F0F-BDB2-CECC6AF07692}" destId="{C0903B56-96DF-4FDD-A75E-B9EB0F6CEA7C}" srcOrd="3" destOrd="0" presId="urn:microsoft.com/office/officeart/2005/8/layout/vList2"/>
    <dgm:cxn modelId="{ABB820C1-9CDC-4668-8507-7A6BADDAFAB7}" type="presParOf" srcId="{15F4F8C3-9DD4-4F0F-BDB2-CECC6AF07692}" destId="{67F47690-B4AB-4577-B8BD-D09DA6312148}" srcOrd="4" destOrd="0" presId="urn:microsoft.com/office/officeart/2005/8/layout/vList2"/>
    <dgm:cxn modelId="{EBC84AB0-AE0D-495C-A4D3-6A84EE1431BF}" type="presParOf" srcId="{15F4F8C3-9DD4-4F0F-BDB2-CECC6AF07692}" destId="{4D08A2C9-1BA9-4881-BA54-239ABFB235F8}" srcOrd="5" destOrd="0" presId="urn:microsoft.com/office/officeart/2005/8/layout/vList2"/>
    <dgm:cxn modelId="{65A34ADF-62B7-4C80-850A-1812CF7CD8D0}" type="presParOf" srcId="{15F4F8C3-9DD4-4F0F-BDB2-CECC6AF07692}" destId="{FA036BD9-78CF-477F-BD8B-E9B379F74A2E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780F578-C879-4668-9876-5491EF00EF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A20A486-9AB9-42A5-BD17-69BCAE54546A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es-ES" dirty="0" smtClean="0">
              <a:solidFill>
                <a:schemeClr val="tx1"/>
              </a:solidFill>
            </a:rPr>
            <a:t>Cuando se valore que </a:t>
          </a:r>
          <a:r>
            <a:rPr lang="es-ES" b="1" dirty="0" smtClean="0">
              <a:solidFill>
                <a:srgbClr val="C00000"/>
              </a:solidFill>
            </a:rPr>
            <a:t>la situación de acoso no ha cesado, o se ha reactivado</a:t>
          </a:r>
          <a:r>
            <a:rPr lang="es-ES" dirty="0" smtClean="0">
              <a:solidFill>
                <a:schemeClr val="tx1"/>
              </a:solidFill>
            </a:rPr>
            <a:t>, se comunicará inmediatamente a la </a:t>
          </a:r>
          <a:r>
            <a:rPr lang="es-ES" b="1" dirty="0" smtClean="0">
              <a:solidFill>
                <a:schemeClr val="tx1"/>
              </a:solidFill>
            </a:rPr>
            <a:t>Dirección</a:t>
          </a:r>
          <a:r>
            <a:rPr lang="es-ES" dirty="0" smtClean="0">
              <a:solidFill>
                <a:schemeClr val="tx1"/>
              </a:solidFill>
            </a:rPr>
            <a:t> del centro, que informará de ello a </a:t>
          </a:r>
          <a:r>
            <a:rPr lang="es-ES" b="1" dirty="0" smtClean="0">
              <a:solidFill>
                <a:schemeClr val="tx1"/>
              </a:solidFill>
            </a:rPr>
            <a:t>Inspección</a:t>
          </a:r>
          <a:r>
            <a:rPr lang="es-ES" dirty="0" smtClean="0">
              <a:solidFill>
                <a:schemeClr val="tx1"/>
              </a:solidFill>
            </a:rPr>
            <a:t> y adoptará las medidas oportunas:</a:t>
          </a:r>
          <a:endParaRPr lang="es-ES" dirty="0">
            <a:solidFill>
              <a:schemeClr val="tx1"/>
            </a:solidFill>
          </a:endParaRPr>
        </a:p>
      </dgm:t>
    </dgm:pt>
    <dgm:pt modelId="{03D07DED-C892-403C-900D-6D13D1CB3DDB}" type="parTrans" cxnId="{F8AD9A3E-CF71-4ADC-BDB7-C7CF41193799}">
      <dgm:prSet/>
      <dgm:spPr/>
      <dgm:t>
        <a:bodyPr/>
        <a:lstStyle/>
        <a:p>
          <a:endParaRPr lang="es-ES"/>
        </a:p>
      </dgm:t>
    </dgm:pt>
    <dgm:pt modelId="{6D8C423B-3072-4F24-BCC4-7A19A36C2A51}" type="sibTrans" cxnId="{F8AD9A3E-CF71-4ADC-BDB7-C7CF41193799}">
      <dgm:prSet/>
      <dgm:spPr/>
      <dgm:t>
        <a:bodyPr/>
        <a:lstStyle/>
        <a:p>
          <a:endParaRPr lang="es-ES"/>
        </a:p>
      </dgm:t>
    </dgm:pt>
    <dgm:pt modelId="{175DECA9-9E13-44B4-8C71-714D173BB4D0}" type="pres">
      <dgm:prSet presAssocID="{9780F578-C879-4668-9876-5491EF00EF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78A4D2-18F4-4408-B9DD-169FD59F51CA}" type="pres">
      <dgm:prSet presAssocID="{0A20A486-9AB9-42A5-BD17-69BCAE54546A}" presName="parentText" presStyleLbl="node1" presStyleIdx="0" presStyleCnt="1" custScaleY="1742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253207-D003-402C-8643-F37E38C6B1FA}" type="presOf" srcId="{9780F578-C879-4668-9876-5491EF00EF75}" destId="{175DECA9-9E13-44B4-8C71-714D173BB4D0}" srcOrd="0" destOrd="0" presId="urn:microsoft.com/office/officeart/2005/8/layout/vList2"/>
    <dgm:cxn modelId="{F8AD9A3E-CF71-4ADC-BDB7-C7CF41193799}" srcId="{9780F578-C879-4668-9876-5491EF00EF75}" destId="{0A20A486-9AB9-42A5-BD17-69BCAE54546A}" srcOrd="0" destOrd="0" parTransId="{03D07DED-C892-403C-900D-6D13D1CB3DDB}" sibTransId="{6D8C423B-3072-4F24-BCC4-7A19A36C2A51}"/>
    <dgm:cxn modelId="{A9EF6082-0A3D-4684-ABFF-9687FE1E2CCF}" type="presOf" srcId="{0A20A486-9AB9-42A5-BD17-69BCAE54546A}" destId="{7E78A4D2-18F4-4408-B9DD-169FD59F51CA}" srcOrd="0" destOrd="0" presId="urn:microsoft.com/office/officeart/2005/8/layout/vList2"/>
    <dgm:cxn modelId="{F0BBB7D5-9DA2-4D6D-BC95-A84932168EBB}" type="presParOf" srcId="{175DECA9-9E13-44B4-8C71-714D173BB4D0}" destId="{7E78A4D2-18F4-4408-B9DD-169FD59F51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780F578-C879-4668-9876-5491EF00EF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BF6D4B8-642E-4A33-8378-9A35BB39814F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algn="ctr" rtl="0"/>
          <a:r>
            <a:rPr lang="es-ES" sz="2800" b="1" dirty="0" smtClean="0"/>
            <a:t>Revisión de medidas </a:t>
          </a:r>
          <a:r>
            <a:rPr lang="es-ES" sz="2800" dirty="0" smtClean="0"/>
            <a:t>de protección. </a:t>
          </a:r>
          <a:endParaRPr lang="es-ES" sz="2800" dirty="0"/>
        </a:p>
      </dgm:t>
    </dgm:pt>
    <dgm:pt modelId="{05B6A09A-D869-4560-89DC-76314900F774}" type="parTrans" cxnId="{BEDA14B8-0AE9-439F-9C1C-96135D3A17E5}">
      <dgm:prSet/>
      <dgm:spPr/>
      <dgm:t>
        <a:bodyPr/>
        <a:lstStyle/>
        <a:p>
          <a:endParaRPr lang="es-ES"/>
        </a:p>
      </dgm:t>
    </dgm:pt>
    <dgm:pt modelId="{785650FC-9409-4AF7-A5A0-863418DD3D1D}" type="sibTrans" cxnId="{BEDA14B8-0AE9-439F-9C1C-96135D3A17E5}">
      <dgm:prSet/>
      <dgm:spPr/>
      <dgm:t>
        <a:bodyPr/>
        <a:lstStyle/>
        <a:p>
          <a:endParaRPr lang="es-ES"/>
        </a:p>
      </dgm:t>
    </dgm:pt>
    <dgm:pt modelId="{6EE7D8EA-9F41-40AD-8E39-7203EACFE787}">
      <dgm:prSet/>
      <dgm:spPr/>
      <dgm:t>
        <a:bodyPr/>
        <a:lstStyle/>
        <a:p>
          <a:pPr algn="ctr" rtl="0"/>
          <a:r>
            <a:rPr lang="es-ES" dirty="0" smtClean="0"/>
            <a:t>y/o </a:t>
          </a:r>
          <a:endParaRPr lang="es-ES" dirty="0"/>
        </a:p>
      </dgm:t>
    </dgm:pt>
    <dgm:pt modelId="{41F82BB3-B6F4-466C-9409-3D7D33686F00}" type="parTrans" cxnId="{74E52AC2-2404-4D6E-8A4B-8C6FCBB7158F}">
      <dgm:prSet/>
      <dgm:spPr/>
      <dgm:t>
        <a:bodyPr/>
        <a:lstStyle/>
        <a:p>
          <a:endParaRPr lang="es-ES"/>
        </a:p>
      </dgm:t>
    </dgm:pt>
    <dgm:pt modelId="{48AECA68-5694-4E78-A4E9-656DCE4F6DB7}" type="sibTrans" cxnId="{74E52AC2-2404-4D6E-8A4B-8C6FCBB7158F}">
      <dgm:prSet/>
      <dgm:spPr/>
      <dgm:t>
        <a:bodyPr/>
        <a:lstStyle/>
        <a:p>
          <a:endParaRPr lang="es-ES"/>
        </a:p>
      </dgm:t>
    </dgm:pt>
    <dgm:pt modelId="{CCEA83E9-3541-44E6-81BB-7A358C3C6DCB}">
      <dgm:prSet custT="1"/>
      <dgm:spPr/>
      <dgm:t>
        <a:bodyPr/>
        <a:lstStyle/>
        <a:p>
          <a:pPr algn="ctr" rtl="0"/>
          <a:r>
            <a:rPr lang="es-ES" sz="2800" dirty="0" smtClean="0"/>
            <a:t>Incoación del correspondiente </a:t>
          </a:r>
        </a:p>
        <a:p>
          <a:pPr algn="ctr" rtl="0"/>
          <a:r>
            <a:rPr lang="es-ES" sz="2800" b="1" dirty="0" smtClean="0"/>
            <a:t>expediente disciplinario.</a:t>
          </a:r>
          <a:endParaRPr lang="es-ES" sz="2800" dirty="0"/>
        </a:p>
      </dgm:t>
    </dgm:pt>
    <dgm:pt modelId="{BB6DFE2F-E11F-4186-B6E7-AA6DF645E21E}" type="parTrans" cxnId="{50BF715C-25A8-41EB-8F01-E48147060C84}">
      <dgm:prSet/>
      <dgm:spPr/>
      <dgm:t>
        <a:bodyPr/>
        <a:lstStyle/>
        <a:p>
          <a:endParaRPr lang="es-ES"/>
        </a:p>
      </dgm:t>
    </dgm:pt>
    <dgm:pt modelId="{DC5A3ABE-BDB2-448B-A6F7-5926F0565633}" type="sibTrans" cxnId="{50BF715C-25A8-41EB-8F01-E48147060C84}">
      <dgm:prSet/>
      <dgm:spPr/>
      <dgm:t>
        <a:bodyPr/>
        <a:lstStyle/>
        <a:p>
          <a:endParaRPr lang="es-ES"/>
        </a:p>
      </dgm:t>
    </dgm:pt>
    <dgm:pt modelId="{175DECA9-9E13-44B4-8C71-714D173BB4D0}" type="pres">
      <dgm:prSet presAssocID="{9780F578-C879-4668-9876-5491EF00EF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5C5A48-44FD-4412-A880-DDA6178D8E35}" type="pres">
      <dgm:prSet presAssocID="{DBF6D4B8-642E-4A33-8378-9A35BB39814F}" presName="parentText" presStyleLbl="node1" presStyleIdx="0" presStyleCnt="3" custScaleY="467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01CB9-BBCA-45C0-A9A9-735508F866D0}" type="pres">
      <dgm:prSet presAssocID="{785650FC-9409-4AF7-A5A0-863418DD3D1D}" presName="spacer" presStyleCnt="0"/>
      <dgm:spPr/>
    </dgm:pt>
    <dgm:pt modelId="{7FEC3766-3235-4F69-941A-17D175BFB121}" type="pres">
      <dgm:prSet presAssocID="{6EE7D8EA-9F41-40AD-8E39-7203EACFE787}" presName="parentText" presStyleLbl="node1" presStyleIdx="1" presStyleCnt="3" custScaleX="13043" custScaleY="38648" custLinFactNeighborY="-870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1DED20-59EB-489A-9344-FF64D22A9189}" type="pres">
      <dgm:prSet presAssocID="{48AECA68-5694-4E78-A4E9-656DCE4F6DB7}" presName="spacer" presStyleCnt="0"/>
      <dgm:spPr/>
    </dgm:pt>
    <dgm:pt modelId="{CC42DA0F-8E29-4E04-A644-30C0180B6F79}" type="pres">
      <dgm:prSet presAssocID="{CCEA83E9-3541-44E6-81BB-7A358C3C6DCB}" presName="parentText" presStyleLbl="node1" presStyleIdx="2" presStyleCnt="3" custScaleY="83549" custLinFactY="-67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DA14B8-0AE9-439F-9C1C-96135D3A17E5}" srcId="{9780F578-C879-4668-9876-5491EF00EF75}" destId="{DBF6D4B8-642E-4A33-8378-9A35BB39814F}" srcOrd="0" destOrd="0" parTransId="{05B6A09A-D869-4560-89DC-76314900F774}" sibTransId="{785650FC-9409-4AF7-A5A0-863418DD3D1D}"/>
    <dgm:cxn modelId="{D2F4F9A2-9231-4141-B9F8-0B1C7BF2F7C2}" type="presOf" srcId="{CCEA83E9-3541-44E6-81BB-7A358C3C6DCB}" destId="{CC42DA0F-8E29-4E04-A644-30C0180B6F79}" srcOrd="0" destOrd="0" presId="urn:microsoft.com/office/officeart/2005/8/layout/vList2"/>
    <dgm:cxn modelId="{905EDC5B-4462-47EC-8E2F-5F18376308B6}" type="presOf" srcId="{9780F578-C879-4668-9876-5491EF00EF75}" destId="{175DECA9-9E13-44B4-8C71-714D173BB4D0}" srcOrd="0" destOrd="0" presId="urn:microsoft.com/office/officeart/2005/8/layout/vList2"/>
    <dgm:cxn modelId="{FBBC18D4-9F3B-4271-82A4-0B0AEDA204C9}" type="presOf" srcId="{6EE7D8EA-9F41-40AD-8E39-7203EACFE787}" destId="{7FEC3766-3235-4F69-941A-17D175BFB121}" srcOrd="0" destOrd="0" presId="urn:microsoft.com/office/officeart/2005/8/layout/vList2"/>
    <dgm:cxn modelId="{50BF715C-25A8-41EB-8F01-E48147060C84}" srcId="{9780F578-C879-4668-9876-5491EF00EF75}" destId="{CCEA83E9-3541-44E6-81BB-7A358C3C6DCB}" srcOrd="2" destOrd="0" parTransId="{BB6DFE2F-E11F-4186-B6E7-AA6DF645E21E}" sibTransId="{DC5A3ABE-BDB2-448B-A6F7-5926F0565633}"/>
    <dgm:cxn modelId="{74E52AC2-2404-4D6E-8A4B-8C6FCBB7158F}" srcId="{9780F578-C879-4668-9876-5491EF00EF75}" destId="{6EE7D8EA-9F41-40AD-8E39-7203EACFE787}" srcOrd="1" destOrd="0" parTransId="{41F82BB3-B6F4-466C-9409-3D7D33686F00}" sibTransId="{48AECA68-5694-4E78-A4E9-656DCE4F6DB7}"/>
    <dgm:cxn modelId="{D57C8F72-B203-4278-9EEE-188681203F95}" type="presOf" srcId="{DBF6D4B8-642E-4A33-8378-9A35BB39814F}" destId="{CC5C5A48-44FD-4412-A880-DDA6178D8E35}" srcOrd="0" destOrd="0" presId="urn:microsoft.com/office/officeart/2005/8/layout/vList2"/>
    <dgm:cxn modelId="{2347F0B3-AF31-4638-9213-54750E378386}" type="presParOf" srcId="{175DECA9-9E13-44B4-8C71-714D173BB4D0}" destId="{CC5C5A48-44FD-4412-A880-DDA6178D8E35}" srcOrd="0" destOrd="0" presId="urn:microsoft.com/office/officeart/2005/8/layout/vList2"/>
    <dgm:cxn modelId="{B6EB8874-3883-491A-B08C-F579CB6C99A2}" type="presParOf" srcId="{175DECA9-9E13-44B4-8C71-714D173BB4D0}" destId="{DA101CB9-BBCA-45C0-A9A9-735508F866D0}" srcOrd="1" destOrd="0" presId="urn:microsoft.com/office/officeart/2005/8/layout/vList2"/>
    <dgm:cxn modelId="{C0C8AEBD-0F4D-4CDC-AF9D-F99BE1F1181D}" type="presParOf" srcId="{175DECA9-9E13-44B4-8C71-714D173BB4D0}" destId="{7FEC3766-3235-4F69-941A-17D175BFB121}" srcOrd="2" destOrd="0" presId="urn:microsoft.com/office/officeart/2005/8/layout/vList2"/>
    <dgm:cxn modelId="{1BEC3B10-EF0C-44AD-B30B-BB5F587C089D}" type="presParOf" srcId="{175DECA9-9E13-44B4-8C71-714D173BB4D0}" destId="{CA1DED20-59EB-489A-9344-FF64D22A9189}" srcOrd="3" destOrd="0" presId="urn:microsoft.com/office/officeart/2005/8/layout/vList2"/>
    <dgm:cxn modelId="{ACCC69DE-91F4-4E78-9B38-70F7C6D39F40}" type="presParOf" srcId="{175DECA9-9E13-44B4-8C71-714D173BB4D0}" destId="{CC42DA0F-8E29-4E04-A644-30C0180B6F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29ED7B44-8E91-49C6-9264-491CB5AFD1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16C16E3-F5B3-4F1F-9A3C-CF797C8A5D8C}">
      <dgm:prSet/>
      <dgm:spPr/>
      <dgm:t>
        <a:bodyPr/>
        <a:lstStyle/>
        <a:p>
          <a:pPr algn="ctr" rtl="0"/>
          <a:r>
            <a:rPr lang="es-ES" dirty="0" smtClean="0"/>
            <a:t>En caso </a:t>
          </a:r>
          <a:r>
            <a:rPr lang="es-ES" dirty="0" smtClean="0">
              <a:solidFill>
                <a:schemeClr val="bg1"/>
              </a:solidFill>
            </a:rPr>
            <a:t>de</a:t>
          </a:r>
          <a:r>
            <a:rPr lang="es-ES" dirty="0" smtClean="0">
              <a:solidFill>
                <a:srgbClr val="FFFF00"/>
              </a:solidFill>
            </a:rPr>
            <a:t> </a:t>
          </a:r>
          <a:r>
            <a:rPr lang="es-ES" b="1" dirty="0" smtClean="0">
              <a:solidFill>
                <a:srgbClr val="FFFF00"/>
              </a:solidFill>
            </a:rPr>
            <a:t>traslado extraordinario de centro </a:t>
          </a:r>
          <a:r>
            <a:rPr lang="es-ES" dirty="0" smtClean="0"/>
            <a:t>del alumno o alumna víctima de acoso</a:t>
          </a:r>
          <a:endParaRPr lang="es-ES" dirty="0"/>
        </a:p>
      </dgm:t>
    </dgm:pt>
    <dgm:pt modelId="{57CB3199-2A99-44CC-9D10-4BD42A993C60}" type="parTrans" cxnId="{BAECF574-F2FE-4243-8036-A0B646EC58E3}">
      <dgm:prSet/>
      <dgm:spPr/>
      <dgm:t>
        <a:bodyPr/>
        <a:lstStyle/>
        <a:p>
          <a:endParaRPr lang="es-ES"/>
        </a:p>
      </dgm:t>
    </dgm:pt>
    <dgm:pt modelId="{513D48DC-9D13-4828-8963-E669A2F32F49}" type="sibTrans" cxnId="{BAECF574-F2FE-4243-8036-A0B646EC58E3}">
      <dgm:prSet/>
      <dgm:spPr/>
      <dgm:t>
        <a:bodyPr/>
        <a:lstStyle/>
        <a:p>
          <a:endParaRPr lang="es-ES"/>
        </a:p>
      </dgm:t>
    </dgm:pt>
    <dgm:pt modelId="{28E0886D-5B13-4126-B9F8-8F8C983E280D}" type="pres">
      <dgm:prSet presAssocID="{29ED7B44-8E91-49C6-9264-491CB5AFD1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6DA3CC-2FF2-4F6C-8973-4E3F3AF49F0F}" type="pres">
      <dgm:prSet presAssocID="{E16C16E3-F5B3-4F1F-9A3C-CF797C8A5D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EAFCE0-DAAE-4119-AE24-FB138AFBA238}" type="presOf" srcId="{E16C16E3-F5B3-4F1F-9A3C-CF797C8A5D8C}" destId="{766DA3CC-2FF2-4F6C-8973-4E3F3AF49F0F}" srcOrd="0" destOrd="0" presId="urn:microsoft.com/office/officeart/2005/8/layout/vList2"/>
    <dgm:cxn modelId="{F136A039-55B2-415F-BE16-09908EE7CEA0}" type="presOf" srcId="{29ED7B44-8E91-49C6-9264-491CB5AFD1A6}" destId="{28E0886D-5B13-4126-B9F8-8F8C983E280D}" srcOrd="0" destOrd="0" presId="urn:microsoft.com/office/officeart/2005/8/layout/vList2"/>
    <dgm:cxn modelId="{BAECF574-F2FE-4243-8036-A0B646EC58E3}" srcId="{29ED7B44-8E91-49C6-9264-491CB5AFD1A6}" destId="{E16C16E3-F5B3-4F1F-9A3C-CF797C8A5D8C}" srcOrd="0" destOrd="0" parTransId="{57CB3199-2A99-44CC-9D10-4BD42A993C60}" sibTransId="{513D48DC-9D13-4828-8963-E669A2F32F49}"/>
    <dgm:cxn modelId="{126158A4-8740-4DBE-BC31-84DC32482CEE}" type="presParOf" srcId="{28E0886D-5B13-4126-B9F8-8F8C983E280D}" destId="{766DA3CC-2FF2-4F6C-8973-4E3F3AF49F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D0182A60-9504-435C-AF8F-2AF113F60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1728746C-865A-41BA-8F57-3462757054C3}">
      <dgm:prSet/>
      <dgm:spPr/>
      <dgm:t>
        <a:bodyPr/>
        <a:lstStyle/>
        <a:p>
          <a:pPr algn="ctr" rtl="0"/>
          <a:r>
            <a:rPr lang="es-ES" dirty="0" smtClean="0"/>
            <a:t>La </a:t>
          </a:r>
          <a:r>
            <a:rPr lang="es-ES" b="1" dirty="0" smtClean="0">
              <a:solidFill>
                <a:srgbClr val="FFFF00"/>
              </a:solidFill>
            </a:rPr>
            <a:t>Dirección</a:t>
          </a:r>
          <a:r>
            <a:rPr lang="es-ES" b="1" dirty="0" smtClean="0"/>
            <a:t> </a:t>
          </a:r>
          <a:r>
            <a:rPr lang="es-ES" dirty="0" smtClean="0"/>
            <a:t>del centro, preservando la confidencialidad de los datos personales, </a:t>
          </a:r>
          <a:r>
            <a:rPr lang="es-ES" b="1" dirty="0" smtClean="0">
              <a:solidFill>
                <a:srgbClr val="FFFF00"/>
              </a:solidFill>
            </a:rPr>
            <a:t>informará periódicamente </a:t>
          </a:r>
          <a:r>
            <a:rPr lang="es-ES" dirty="0" smtClean="0"/>
            <a:t>al </a:t>
          </a:r>
          <a:r>
            <a:rPr lang="es-ES" b="0" dirty="0" smtClean="0"/>
            <a:t>Observatorio de Centro en Convivencia e Igualdad, Claustro y Consejo Escolar</a:t>
          </a:r>
          <a:r>
            <a:rPr lang="es-ES" dirty="0" smtClean="0"/>
            <a:t> de las </a:t>
          </a:r>
          <a:r>
            <a:rPr lang="es-ES" b="1" dirty="0" smtClean="0">
              <a:solidFill>
                <a:srgbClr val="FFFF00"/>
              </a:solidFill>
            </a:rPr>
            <a:t>solicitudes de apertura de protocolo </a:t>
          </a:r>
          <a:r>
            <a:rPr lang="es-ES" dirty="0" smtClean="0"/>
            <a:t>contra el acoso, del resultado de las </a:t>
          </a:r>
          <a:r>
            <a:rPr lang="es-ES" b="1" dirty="0" smtClean="0">
              <a:solidFill>
                <a:srgbClr val="FFFF00"/>
              </a:solidFill>
            </a:rPr>
            <a:t>valoraciones</a:t>
          </a:r>
          <a:r>
            <a:rPr lang="es-ES" dirty="0" smtClean="0"/>
            <a:t> realizadas y de la </a:t>
          </a:r>
          <a:r>
            <a:rPr lang="es-ES" b="1" dirty="0" smtClean="0">
              <a:solidFill>
                <a:srgbClr val="FFFF00"/>
              </a:solidFill>
            </a:rPr>
            <a:t>evolución</a:t>
          </a:r>
          <a:r>
            <a:rPr lang="es-ES" dirty="0" smtClean="0"/>
            <a:t> de los casos.</a:t>
          </a:r>
          <a:endParaRPr lang="es-ES" dirty="0"/>
        </a:p>
      </dgm:t>
    </dgm:pt>
    <dgm:pt modelId="{BDC7EAC2-7CCA-476E-A0F5-794F36014CFD}" type="parTrans" cxnId="{3A8A29CF-4AEF-4A9C-95B4-1F7CE59E8F4A}">
      <dgm:prSet/>
      <dgm:spPr/>
      <dgm:t>
        <a:bodyPr/>
        <a:lstStyle/>
        <a:p>
          <a:pPr algn="ctr"/>
          <a:endParaRPr lang="es-ES"/>
        </a:p>
      </dgm:t>
    </dgm:pt>
    <dgm:pt modelId="{FC892B02-372D-426A-B4B7-671AFC8F8F28}" type="sibTrans" cxnId="{3A8A29CF-4AEF-4A9C-95B4-1F7CE59E8F4A}">
      <dgm:prSet/>
      <dgm:spPr/>
      <dgm:t>
        <a:bodyPr/>
        <a:lstStyle/>
        <a:p>
          <a:pPr algn="ctr"/>
          <a:endParaRPr lang="es-ES"/>
        </a:p>
      </dgm:t>
    </dgm:pt>
    <dgm:pt modelId="{CCC7C4A6-7418-44FC-9F34-41472AF23027}" type="pres">
      <dgm:prSet presAssocID="{D0182A60-9504-435C-AF8F-2AF113F60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E0EB22-A673-4479-B5B6-A515D73B3B36}" type="pres">
      <dgm:prSet presAssocID="{1728746C-865A-41BA-8F57-3462757054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830776-4D01-4E13-AFEA-1B9958368CAA}" type="presOf" srcId="{D0182A60-9504-435C-AF8F-2AF113F60292}" destId="{CCC7C4A6-7418-44FC-9F34-41472AF23027}" srcOrd="0" destOrd="0" presId="urn:microsoft.com/office/officeart/2005/8/layout/vList2"/>
    <dgm:cxn modelId="{3A8A29CF-4AEF-4A9C-95B4-1F7CE59E8F4A}" srcId="{D0182A60-9504-435C-AF8F-2AF113F60292}" destId="{1728746C-865A-41BA-8F57-3462757054C3}" srcOrd="0" destOrd="0" parTransId="{BDC7EAC2-7CCA-476E-A0F5-794F36014CFD}" sibTransId="{FC892B02-372D-426A-B4B7-671AFC8F8F28}"/>
    <dgm:cxn modelId="{CA3440CE-0017-4E2F-BE81-3FD1556E21EF}" type="presOf" srcId="{1728746C-865A-41BA-8F57-3462757054C3}" destId="{1BE0EB22-A673-4479-B5B6-A515D73B3B36}" srcOrd="0" destOrd="0" presId="urn:microsoft.com/office/officeart/2005/8/layout/vList2"/>
    <dgm:cxn modelId="{98BECDFD-1878-4AD5-AA85-AB97AA487D2A}" type="presParOf" srcId="{CCC7C4A6-7418-44FC-9F34-41472AF23027}" destId="{1BE0EB22-A673-4479-B5B6-A515D73B3B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C8478BA-63DD-4091-A87D-952C3E78ED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ED67A3-8CEE-4C24-8794-74CFEB072DDC}">
      <dgm:prSet/>
      <dgm:spPr/>
      <dgm:t>
        <a:bodyPr/>
        <a:lstStyle/>
        <a:p>
          <a:pPr algn="ctr" rtl="0"/>
          <a:r>
            <a:rPr lang="es-ES" dirty="0" smtClean="0"/>
            <a:t>MUCHAS GRACIAS POR SU ATENCIÓN</a:t>
          </a:r>
          <a:endParaRPr lang="es-ES" dirty="0"/>
        </a:p>
      </dgm:t>
    </dgm:pt>
    <dgm:pt modelId="{2916D44E-3ABD-4911-8A48-171BD8DE83EC}" type="parTrans" cxnId="{A5940052-F7BE-4992-B241-4A281DEAB6D3}">
      <dgm:prSet/>
      <dgm:spPr/>
      <dgm:t>
        <a:bodyPr/>
        <a:lstStyle/>
        <a:p>
          <a:endParaRPr lang="es-ES"/>
        </a:p>
      </dgm:t>
    </dgm:pt>
    <dgm:pt modelId="{6E3EB350-6728-4435-8DAD-DB03E13DA420}" type="sibTrans" cxnId="{A5940052-F7BE-4992-B241-4A281DEAB6D3}">
      <dgm:prSet/>
      <dgm:spPr/>
      <dgm:t>
        <a:bodyPr/>
        <a:lstStyle/>
        <a:p>
          <a:endParaRPr lang="es-ES"/>
        </a:p>
      </dgm:t>
    </dgm:pt>
    <dgm:pt modelId="{769685D8-FBC4-4CB0-A9F6-3A954BBB45AC}" type="pres">
      <dgm:prSet presAssocID="{CC8478BA-63DD-4091-A87D-952C3E78ED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CB3368-A224-4535-9903-A4FBB2B99E2E}" type="pres">
      <dgm:prSet presAssocID="{93ED67A3-8CEE-4C24-8794-74CFEB072DDC}" presName="parentText" presStyleLbl="node1" presStyleIdx="0" presStyleCnt="1" custScaleX="819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937572-AA49-4244-8AC0-F9CA49FF5EB5}" type="presOf" srcId="{93ED67A3-8CEE-4C24-8794-74CFEB072DDC}" destId="{6FCB3368-A224-4535-9903-A4FBB2B99E2E}" srcOrd="0" destOrd="0" presId="urn:microsoft.com/office/officeart/2005/8/layout/vList2"/>
    <dgm:cxn modelId="{A5940052-F7BE-4992-B241-4A281DEAB6D3}" srcId="{CC8478BA-63DD-4091-A87D-952C3E78EDAA}" destId="{93ED67A3-8CEE-4C24-8794-74CFEB072DDC}" srcOrd="0" destOrd="0" parTransId="{2916D44E-3ABD-4911-8A48-171BD8DE83EC}" sibTransId="{6E3EB350-6728-4435-8DAD-DB03E13DA420}"/>
    <dgm:cxn modelId="{593E524F-3085-4A43-9DEA-53A7C7E3FAAD}" type="presOf" srcId="{CC8478BA-63DD-4091-A87D-952C3E78EDAA}" destId="{769685D8-FBC4-4CB0-A9F6-3A954BBB45AC}" srcOrd="0" destOrd="0" presId="urn:microsoft.com/office/officeart/2005/8/layout/vList2"/>
    <dgm:cxn modelId="{384EB02D-41A9-4D39-905C-C4352D5A8465}" type="presParOf" srcId="{769685D8-FBC4-4CB0-A9F6-3A954BBB45AC}" destId="{6FCB3368-A224-4535-9903-A4FBB2B99E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C089D1-2388-4E16-A047-91197FF85B82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887FC9F9-A21E-422E-9401-BB185ABFBC68}">
      <dgm:prSet/>
      <dgm:spPr/>
      <dgm:t>
        <a:bodyPr/>
        <a:lstStyle/>
        <a:p>
          <a:pPr rtl="0"/>
          <a:r>
            <a:rPr lang="es-ES" i="1" dirty="0" smtClean="0"/>
            <a:t>¿Qué hacer?</a:t>
          </a:r>
          <a:endParaRPr lang="es-ES" dirty="0"/>
        </a:p>
      </dgm:t>
    </dgm:pt>
    <dgm:pt modelId="{25C2959D-AAA2-4B20-A856-88E620E98FFA}" type="parTrans" cxnId="{282CB582-0E4D-4D1A-9DB5-B5590C7395FC}">
      <dgm:prSet/>
      <dgm:spPr/>
      <dgm:t>
        <a:bodyPr/>
        <a:lstStyle/>
        <a:p>
          <a:endParaRPr lang="es-ES"/>
        </a:p>
      </dgm:t>
    </dgm:pt>
    <dgm:pt modelId="{CEBDD9E2-0E8E-4726-A750-39FC1F2EEEE7}" type="sibTrans" cxnId="{282CB582-0E4D-4D1A-9DB5-B5590C7395FC}">
      <dgm:prSet/>
      <dgm:spPr/>
      <dgm:t>
        <a:bodyPr/>
        <a:lstStyle/>
        <a:p>
          <a:endParaRPr lang="es-ES"/>
        </a:p>
      </dgm:t>
    </dgm:pt>
    <dgm:pt modelId="{2CC688DF-2F97-4798-9D64-0B5CEA9F7B40}">
      <dgm:prSet/>
      <dgm:spPr/>
      <dgm:t>
        <a:bodyPr/>
        <a:lstStyle/>
        <a:p>
          <a:pPr rtl="0"/>
          <a:r>
            <a:rPr lang="es-ES" i="1" dirty="0" smtClean="0"/>
            <a:t>¿ Cuándo?</a:t>
          </a:r>
          <a:endParaRPr lang="es-ES" dirty="0"/>
        </a:p>
      </dgm:t>
    </dgm:pt>
    <dgm:pt modelId="{2BF9903F-61F6-405A-9DB3-F237AECF4FCE}" type="parTrans" cxnId="{1AB907FE-B099-465A-9EF5-55FBF3D86E9B}">
      <dgm:prSet/>
      <dgm:spPr/>
      <dgm:t>
        <a:bodyPr/>
        <a:lstStyle/>
        <a:p>
          <a:endParaRPr lang="es-ES"/>
        </a:p>
      </dgm:t>
    </dgm:pt>
    <dgm:pt modelId="{A85FD9F1-DC53-40BC-A465-952AFB371051}" type="sibTrans" cxnId="{1AB907FE-B099-465A-9EF5-55FBF3D86E9B}">
      <dgm:prSet/>
      <dgm:spPr/>
      <dgm:t>
        <a:bodyPr/>
        <a:lstStyle/>
        <a:p>
          <a:endParaRPr lang="es-ES"/>
        </a:p>
      </dgm:t>
    </dgm:pt>
    <dgm:pt modelId="{9BC106CD-7BB8-4561-91EA-B5E3AE1359E4}">
      <dgm:prSet/>
      <dgm:spPr/>
      <dgm:t>
        <a:bodyPr/>
        <a:lstStyle/>
        <a:p>
          <a:pPr rtl="0"/>
          <a:r>
            <a:rPr lang="es-ES" i="1" dirty="0" smtClean="0"/>
            <a:t>¿Cómo?</a:t>
          </a:r>
          <a:endParaRPr lang="es-ES" dirty="0"/>
        </a:p>
      </dgm:t>
    </dgm:pt>
    <dgm:pt modelId="{A75DFD8A-6BE2-4C51-AE9B-3E989AF68BB1}" type="parTrans" cxnId="{B7E4FE1B-C83A-45A7-BDC1-AEF8AE58C6F0}">
      <dgm:prSet/>
      <dgm:spPr/>
      <dgm:t>
        <a:bodyPr/>
        <a:lstStyle/>
        <a:p>
          <a:endParaRPr lang="es-ES"/>
        </a:p>
      </dgm:t>
    </dgm:pt>
    <dgm:pt modelId="{C891F5D6-992B-4B3B-A7F7-2F9A3108C4F4}" type="sibTrans" cxnId="{B7E4FE1B-C83A-45A7-BDC1-AEF8AE58C6F0}">
      <dgm:prSet/>
      <dgm:spPr/>
      <dgm:t>
        <a:bodyPr/>
        <a:lstStyle/>
        <a:p>
          <a:endParaRPr lang="es-ES"/>
        </a:p>
      </dgm:t>
    </dgm:pt>
    <dgm:pt modelId="{A66EB4C7-03C6-4536-938B-AE3D38433675}">
      <dgm:prSet/>
      <dgm:spPr/>
      <dgm:t>
        <a:bodyPr/>
        <a:lstStyle/>
        <a:p>
          <a:pPr rtl="0"/>
          <a:r>
            <a:rPr lang="es-ES" i="1" dirty="0" smtClean="0"/>
            <a:t>¿Quién/es?</a:t>
          </a:r>
          <a:endParaRPr lang="es-ES" dirty="0"/>
        </a:p>
      </dgm:t>
    </dgm:pt>
    <dgm:pt modelId="{BA66C435-1169-4E8F-B921-AC3B3F241D50}" type="parTrans" cxnId="{421A3292-7F9A-4A89-95C3-3F27AA97106B}">
      <dgm:prSet/>
      <dgm:spPr/>
      <dgm:t>
        <a:bodyPr/>
        <a:lstStyle/>
        <a:p>
          <a:endParaRPr lang="es-ES"/>
        </a:p>
      </dgm:t>
    </dgm:pt>
    <dgm:pt modelId="{B14D61AE-C8BB-4896-811E-F8C6EB5DC7A0}" type="sibTrans" cxnId="{421A3292-7F9A-4A89-95C3-3F27AA97106B}">
      <dgm:prSet/>
      <dgm:spPr/>
      <dgm:t>
        <a:bodyPr/>
        <a:lstStyle/>
        <a:p>
          <a:endParaRPr lang="es-ES"/>
        </a:p>
      </dgm:t>
    </dgm:pt>
    <dgm:pt modelId="{404D783D-2060-4BED-8087-E97476457AB0}">
      <dgm:prSet/>
      <dgm:spPr/>
      <dgm:t>
        <a:bodyPr/>
        <a:lstStyle/>
        <a:p>
          <a:pPr rtl="0"/>
          <a:r>
            <a:rPr lang="es-ES" i="1" dirty="0" smtClean="0"/>
            <a:t>¿Con qué?</a:t>
          </a:r>
          <a:endParaRPr lang="es-ES" dirty="0"/>
        </a:p>
      </dgm:t>
    </dgm:pt>
    <dgm:pt modelId="{B1E1B3C4-8476-4FF7-8893-3892BB9F4F39}" type="parTrans" cxnId="{91E12973-3268-4E2A-A300-53BA9651794B}">
      <dgm:prSet/>
      <dgm:spPr/>
      <dgm:t>
        <a:bodyPr/>
        <a:lstStyle/>
        <a:p>
          <a:endParaRPr lang="es-ES"/>
        </a:p>
      </dgm:t>
    </dgm:pt>
    <dgm:pt modelId="{D3E2BC26-DDB7-4A07-8057-5126965CC8BE}" type="sibTrans" cxnId="{91E12973-3268-4E2A-A300-53BA9651794B}">
      <dgm:prSet/>
      <dgm:spPr/>
      <dgm:t>
        <a:bodyPr/>
        <a:lstStyle/>
        <a:p>
          <a:endParaRPr lang="es-ES"/>
        </a:p>
      </dgm:t>
    </dgm:pt>
    <dgm:pt modelId="{784D4519-9E00-4A01-B228-6D4E42C7C311}">
      <dgm:prSet/>
      <dgm:spPr/>
      <dgm:t>
        <a:bodyPr/>
        <a:lstStyle/>
        <a:p>
          <a:pPr rtl="0"/>
          <a:r>
            <a:rPr lang="es-ES" i="1" dirty="0" smtClean="0"/>
            <a:t>Cómo documentarlo</a:t>
          </a:r>
          <a:endParaRPr lang="es-ES" i="1" dirty="0"/>
        </a:p>
      </dgm:t>
    </dgm:pt>
    <dgm:pt modelId="{F600EE65-CC0A-4A01-A433-BC9A80A4E2CA}" type="parTrans" cxnId="{309A8123-A96D-4BCB-A53E-E6B7945A8DDF}">
      <dgm:prSet/>
      <dgm:spPr/>
      <dgm:t>
        <a:bodyPr/>
        <a:lstStyle/>
        <a:p>
          <a:endParaRPr lang="es-ES"/>
        </a:p>
      </dgm:t>
    </dgm:pt>
    <dgm:pt modelId="{5F6D745E-C192-47DE-80F1-DAFEF942FFDE}" type="sibTrans" cxnId="{309A8123-A96D-4BCB-A53E-E6B7945A8DDF}">
      <dgm:prSet/>
      <dgm:spPr/>
      <dgm:t>
        <a:bodyPr/>
        <a:lstStyle/>
        <a:p>
          <a:endParaRPr lang="es-ES"/>
        </a:p>
      </dgm:t>
    </dgm:pt>
    <dgm:pt modelId="{0A0F393E-E614-4072-A041-07C3E7C4774D}" type="pres">
      <dgm:prSet presAssocID="{8DC089D1-2388-4E16-A047-91197FF85B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C3C082-E452-49EC-90FE-6E600B70924F}" type="pres">
      <dgm:prSet presAssocID="{887FC9F9-A21E-422E-9401-BB185ABFBC68}" presName="linNode" presStyleCnt="0"/>
      <dgm:spPr/>
    </dgm:pt>
    <dgm:pt modelId="{A07F5DBA-6607-4B3D-BB5C-947E16FA08AD}" type="pres">
      <dgm:prSet presAssocID="{887FC9F9-A21E-422E-9401-BB185ABFBC68}" presName="parentText" presStyleLbl="node1" presStyleIdx="0" presStyleCnt="6" custScaleX="1969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E2D9-57E9-4FCB-803D-CC194FA2923F}" type="pres">
      <dgm:prSet presAssocID="{CEBDD9E2-0E8E-4726-A750-39FC1F2EEEE7}" presName="sp" presStyleCnt="0"/>
      <dgm:spPr/>
    </dgm:pt>
    <dgm:pt modelId="{3A0CF81D-5EC3-4AC9-A2D8-8A4A2C64E727}" type="pres">
      <dgm:prSet presAssocID="{2CC688DF-2F97-4798-9D64-0B5CEA9F7B40}" presName="linNode" presStyleCnt="0"/>
      <dgm:spPr/>
    </dgm:pt>
    <dgm:pt modelId="{45624313-1B35-4296-877C-30A0DC6AC343}" type="pres">
      <dgm:prSet presAssocID="{2CC688DF-2F97-4798-9D64-0B5CEA9F7B40}" presName="parentText" presStyleLbl="node1" presStyleIdx="1" presStyleCnt="6" custScaleX="1969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F7FB5A-A97D-4EB8-9CC8-B58AC9FF1AC3}" type="pres">
      <dgm:prSet presAssocID="{A85FD9F1-DC53-40BC-A465-952AFB371051}" presName="sp" presStyleCnt="0"/>
      <dgm:spPr/>
    </dgm:pt>
    <dgm:pt modelId="{F7FC32B2-D503-4630-9C09-B709F944226D}" type="pres">
      <dgm:prSet presAssocID="{9BC106CD-7BB8-4561-91EA-B5E3AE1359E4}" presName="linNode" presStyleCnt="0"/>
      <dgm:spPr/>
    </dgm:pt>
    <dgm:pt modelId="{298F91E1-FCE6-492F-8378-3E36AFFC6EAE}" type="pres">
      <dgm:prSet presAssocID="{9BC106CD-7BB8-4561-91EA-B5E3AE1359E4}" presName="parentText" presStyleLbl="node1" presStyleIdx="2" presStyleCnt="6" custScaleX="1969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A70055-92C0-4F90-B952-8E93BF374BB5}" type="pres">
      <dgm:prSet presAssocID="{C891F5D6-992B-4B3B-A7F7-2F9A3108C4F4}" presName="sp" presStyleCnt="0"/>
      <dgm:spPr/>
    </dgm:pt>
    <dgm:pt modelId="{A3FA31E5-4220-4D82-8CB7-8D78A8D47E7A}" type="pres">
      <dgm:prSet presAssocID="{A66EB4C7-03C6-4536-938B-AE3D38433675}" presName="linNode" presStyleCnt="0"/>
      <dgm:spPr/>
    </dgm:pt>
    <dgm:pt modelId="{9D9B8C12-8E90-410E-9291-D88241EEED9C}" type="pres">
      <dgm:prSet presAssocID="{A66EB4C7-03C6-4536-938B-AE3D38433675}" presName="parentText" presStyleLbl="node1" presStyleIdx="3" presStyleCnt="6" custScaleX="1969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0EE78-26F9-41A8-BCB6-B5C3124A7BD1}" type="pres">
      <dgm:prSet presAssocID="{B14D61AE-C8BB-4896-811E-F8C6EB5DC7A0}" presName="sp" presStyleCnt="0"/>
      <dgm:spPr/>
    </dgm:pt>
    <dgm:pt modelId="{E519E869-AACC-413E-8126-455F234A8688}" type="pres">
      <dgm:prSet presAssocID="{404D783D-2060-4BED-8087-E97476457AB0}" presName="linNode" presStyleCnt="0"/>
      <dgm:spPr/>
    </dgm:pt>
    <dgm:pt modelId="{486ED2B4-45E8-4FBB-B581-FAD6D800C401}" type="pres">
      <dgm:prSet presAssocID="{404D783D-2060-4BED-8087-E97476457AB0}" presName="parentText" presStyleLbl="node1" presStyleIdx="4" presStyleCnt="6" custScaleX="1969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C0347E-F080-4BBA-A975-7311452B2ED6}" type="pres">
      <dgm:prSet presAssocID="{D3E2BC26-DDB7-4A07-8057-5126965CC8BE}" presName="sp" presStyleCnt="0"/>
      <dgm:spPr/>
    </dgm:pt>
    <dgm:pt modelId="{E4003393-3CAC-4692-B1F4-A658C3D03BCB}" type="pres">
      <dgm:prSet presAssocID="{784D4519-9E00-4A01-B228-6D4E42C7C311}" presName="linNode" presStyleCnt="0"/>
      <dgm:spPr/>
    </dgm:pt>
    <dgm:pt modelId="{0E986BD5-E1D5-4639-9F80-6B3EE5D9B242}" type="pres">
      <dgm:prSet presAssocID="{784D4519-9E00-4A01-B228-6D4E42C7C311}" presName="parentText" presStyleLbl="node1" presStyleIdx="5" presStyleCnt="6" custScaleX="1969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E7E8B5-12DC-4FE8-BA5D-02F8C1D4BC56}" type="presOf" srcId="{887FC9F9-A21E-422E-9401-BB185ABFBC68}" destId="{A07F5DBA-6607-4B3D-BB5C-947E16FA08AD}" srcOrd="0" destOrd="0" presId="urn:microsoft.com/office/officeart/2005/8/layout/vList5"/>
    <dgm:cxn modelId="{421A3292-7F9A-4A89-95C3-3F27AA97106B}" srcId="{8DC089D1-2388-4E16-A047-91197FF85B82}" destId="{A66EB4C7-03C6-4536-938B-AE3D38433675}" srcOrd="3" destOrd="0" parTransId="{BA66C435-1169-4E8F-B921-AC3B3F241D50}" sibTransId="{B14D61AE-C8BB-4896-811E-F8C6EB5DC7A0}"/>
    <dgm:cxn modelId="{309A8123-A96D-4BCB-A53E-E6B7945A8DDF}" srcId="{8DC089D1-2388-4E16-A047-91197FF85B82}" destId="{784D4519-9E00-4A01-B228-6D4E42C7C311}" srcOrd="5" destOrd="0" parTransId="{F600EE65-CC0A-4A01-A433-BC9A80A4E2CA}" sibTransId="{5F6D745E-C192-47DE-80F1-DAFEF942FFDE}"/>
    <dgm:cxn modelId="{282CB582-0E4D-4D1A-9DB5-B5590C7395FC}" srcId="{8DC089D1-2388-4E16-A047-91197FF85B82}" destId="{887FC9F9-A21E-422E-9401-BB185ABFBC68}" srcOrd="0" destOrd="0" parTransId="{25C2959D-AAA2-4B20-A856-88E620E98FFA}" sibTransId="{CEBDD9E2-0E8E-4726-A750-39FC1F2EEEE7}"/>
    <dgm:cxn modelId="{AD991ED2-E5C4-49EB-AAD1-B0ACB23B79DF}" type="presOf" srcId="{2CC688DF-2F97-4798-9D64-0B5CEA9F7B40}" destId="{45624313-1B35-4296-877C-30A0DC6AC343}" srcOrd="0" destOrd="0" presId="urn:microsoft.com/office/officeart/2005/8/layout/vList5"/>
    <dgm:cxn modelId="{7C3046BD-785D-40B9-979A-FB0F9312D278}" type="presOf" srcId="{9BC106CD-7BB8-4561-91EA-B5E3AE1359E4}" destId="{298F91E1-FCE6-492F-8378-3E36AFFC6EAE}" srcOrd="0" destOrd="0" presId="urn:microsoft.com/office/officeart/2005/8/layout/vList5"/>
    <dgm:cxn modelId="{149575A9-2B9D-4AA6-A796-95A590866167}" type="presOf" srcId="{8DC089D1-2388-4E16-A047-91197FF85B82}" destId="{0A0F393E-E614-4072-A041-07C3E7C4774D}" srcOrd="0" destOrd="0" presId="urn:microsoft.com/office/officeart/2005/8/layout/vList5"/>
    <dgm:cxn modelId="{4113FC77-1CD7-4152-98C7-51627B9B64DE}" type="presOf" srcId="{404D783D-2060-4BED-8087-E97476457AB0}" destId="{486ED2B4-45E8-4FBB-B581-FAD6D800C401}" srcOrd="0" destOrd="0" presId="urn:microsoft.com/office/officeart/2005/8/layout/vList5"/>
    <dgm:cxn modelId="{91E12973-3268-4E2A-A300-53BA9651794B}" srcId="{8DC089D1-2388-4E16-A047-91197FF85B82}" destId="{404D783D-2060-4BED-8087-E97476457AB0}" srcOrd="4" destOrd="0" parTransId="{B1E1B3C4-8476-4FF7-8893-3892BB9F4F39}" sibTransId="{D3E2BC26-DDB7-4A07-8057-5126965CC8BE}"/>
    <dgm:cxn modelId="{258D6F77-D443-4D58-BA2E-326177F4550B}" type="presOf" srcId="{A66EB4C7-03C6-4536-938B-AE3D38433675}" destId="{9D9B8C12-8E90-410E-9291-D88241EEED9C}" srcOrd="0" destOrd="0" presId="urn:microsoft.com/office/officeart/2005/8/layout/vList5"/>
    <dgm:cxn modelId="{4AF29836-47DF-48B5-AF5E-681710B12EC3}" type="presOf" srcId="{784D4519-9E00-4A01-B228-6D4E42C7C311}" destId="{0E986BD5-E1D5-4639-9F80-6B3EE5D9B242}" srcOrd="0" destOrd="0" presId="urn:microsoft.com/office/officeart/2005/8/layout/vList5"/>
    <dgm:cxn modelId="{1AB907FE-B099-465A-9EF5-55FBF3D86E9B}" srcId="{8DC089D1-2388-4E16-A047-91197FF85B82}" destId="{2CC688DF-2F97-4798-9D64-0B5CEA9F7B40}" srcOrd="1" destOrd="0" parTransId="{2BF9903F-61F6-405A-9DB3-F237AECF4FCE}" sibTransId="{A85FD9F1-DC53-40BC-A465-952AFB371051}"/>
    <dgm:cxn modelId="{B7E4FE1B-C83A-45A7-BDC1-AEF8AE58C6F0}" srcId="{8DC089D1-2388-4E16-A047-91197FF85B82}" destId="{9BC106CD-7BB8-4561-91EA-B5E3AE1359E4}" srcOrd="2" destOrd="0" parTransId="{A75DFD8A-6BE2-4C51-AE9B-3E989AF68BB1}" sibTransId="{C891F5D6-992B-4B3B-A7F7-2F9A3108C4F4}"/>
    <dgm:cxn modelId="{E6DEA244-AB35-4541-AD0B-E4B29427C0D3}" type="presParOf" srcId="{0A0F393E-E614-4072-A041-07C3E7C4774D}" destId="{6DC3C082-E452-49EC-90FE-6E600B70924F}" srcOrd="0" destOrd="0" presId="urn:microsoft.com/office/officeart/2005/8/layout/vList5"/>
    <dgm:cxn modelId="{DCAB1E8E-47F0-4A1F-8D75-66CD9ABF4DFE}" type="presParOf" srcId="{6DC3C082-E452-49EC-90FE-6E600B70924F}" destId="{A07F5DBA-6607-4B3D-BB5C-947E16FA08AD}" srcOrd="0" destOrd="0" presId="urn:microsoft.com/office/officeart/2005/8/layout/vList5"/>
    <dgm:cxn modelId="{ABC8AF83-9C0C-4119-A650-955B1B69B528}" type="presParOf" srcId="{0A0F393E-E614-4072-A041-07C3E7C4774D}" destId="{2F35E2D9-57E9-4FCB-803D-CC194FA2923F}" srcOrd="1" destOrd="0" presId="urn:microsoft.com/office/officeart/2005/8/layout/vList5"/>
    <dgm:cxn modelId="{29398289-DC2D-4F6C-B14B-12186F54E091}" type="presParOf" srcId="{0A0F393E-E614-4072-A041-07C3E7C4774D}" destId="{3A0CF81D-5EC3-4AC9-A2D8-8A4A2C64E727}" srcOrd="2" destOrd="0" presId="urn:microsoft.com/office/officeart/2005/8/layout/vList5"/>
    <dgm:cxn modelId="{FE90FAB9-121A-4E68-98D5-B9E10336D027}" type="presParOf" srcId="{3A0CF81D-5EC3-4AC9-A2D8-8A4A2C64E727}" destId="{45624313-1B35-4296-877C-30A0DC6AC343}" srcOrd="0" destOrd="0" presId="urn:microsoft.com/office/officeart/2005/8/layout/vList5"/>
    <dgm:cxn modelId="{92D6151C-5255-42EF-8E91-A759B93E1482}" type="presParOf" srcId="{0A0F393E-E614-4072-A041-07C3E7C4774D}" destId="{E2F7FB5A-A97D-4EB8-9CC8-B58AC9FF1AC3}" srcOrd="3" destOrd="0" presId="urn:microsoft.com/office/officeart/2005/8/layout/vList5"/>
    <dgm:cxn modelId="{B870E0A8-B43E-4CE8-9848-30ED7C389D36}" type="presParOf" srcId="{0A0F393E-E614-4072-A041-07C3E7C4774D}" destId="{F7FC32B2-D503-4630-9C09-B709F944226D}" srcOrd="4" destOrd="0" presId="urn:microsoft.com/office/officeart/2005/8/layout/vList5"/>
    <dgm:cxn modelId="{895A86D8-871E-4ED6-A42F-000DD71D287B}" type="presParOf" srcId="{F7FC32B2-D503-4630-9C09-B709F944226D}" destId="{298F91E1-FCE6-492F-8378-3E36AFFC6EAE}" srcOrd="0" destOrd="0" presId="urn:microsoft.com/office/officeart/2005/8/layout/vList5"/>
    <dgm:cxn modelId="{290D9E90-B96B-4DE9-BCF4-C73E956B2E2E}" type="presParOf" srcId="{0A0F393E-E614-4072-A041-07C3E7C4774D}" destId="{11A70055-92C0-4F90-B952-8E93BF374BB5}" srcOrd="5" destOrd="0" presId="urn:microsoft.com/office/officeart/2005/8/layout/vList5"/>
    <dgm:cxn modelId="{8B051CE5-75E8-4BD6-9382-FE1A49E3B46A}" type="presParOf" srcId="{0A0F393E-E614-4072-A041-07C3E7C4774D}" destId="{A3FA31E5-4220-4D82-8CB7-8D78A8D47E7A}" srcOrd="6" destOrd="0" presId="urn:microsoft.com/office/officeart/2005/8/layout/vList5"/>
    <dgm:cxn modelId="{26AC0B55-1D37-425E-B8CE-9B1EEA589CAE}" type="presParOf" srcId="{A3FA31E5-4220-4D82-8CB7-8D78A8D47E7A}" destId="{9D9B8C12-8E90-410E-9291-D88241EEED9C}" srcOrd="0" destOrd="0" presId="urn:microsoft.com/office/officeart/2005/8/layout/vList5"/>
    <dgm:cxn modelId="{D26DF83B-064B-43DD-A707-506063CC3877}" type="presParOf" srcId="{0A0F393E-E614-4072-A041-07C3E7C4774D}" destId="{5570EE78-26F9-41A8-BCB6-B5C3124A7BD1}" srcOrd="7" destOrd="0" presId="urn:microsoft.com/office/officeart/2005/8/layout/vList5"/>
    <dgm:cxn modelId="{3D3F5D60-F685-46EF-8BD3-AB394DCF408E}" type="presParOf" srcId="{0A0F393E-E614-4072-A041-07C3E7C4774D}" destId="{E519E869-AACC-413E-8126-455F234A8688}" srcOrd="8" destOrd="0" presId="urn:microsoft.com/office/officeart/2005/8/layout/vList5"/>
    <dgm:cxn modelId="{3AFF882A-9CC6-4995-B6AC-F7046C9130E3}" type="presParOf" srcId="{E519E869-AACC-413E-8126-455F234A8688}" destId="{486ED2B4-45E8-4FBB-B581-FAD6D800C401}" srcOrd="0" destOrd="0" presId="urn:microsoft.com/office/officeart/2005/8/layout/vList5"/>
    <dgm:cxn modelId="{4DE11294-564B-4234-8928-A63B94E30421}" type="presParOf" srcId="{0A0F393E-E614-4072-A041-07C3E7C4774D}" destId="{41C0347E-F080-4BBA-A975-7311452B2ED6}" srcOrd="9" destOrd="0" presId="urn:microsoft.com/office/officeart/2005/8/layout/vList5"/>
    <dgm:cxn modelId="{FF175761-A391-43A1-9453-988DAA8F4ED9}" type="presParOf" srcId="{0A0F393E-E614-4072-A041-07C3E7C4774D}" destId="{E4003393-3CAC-4692-B1F4-A658C3D03BCB}" srcOrd="10" destOrd="0" presId="urn:microsoft.com/office/officeart/2005/8/layout/vList5"/>
    <dgm:cxn modelId="{B269A1D5-1ADA-4E97-B9B6-B1B95E786321}" type="presParOf" srcId="{E4003393-3CAC-4692-B1F4-A658C3D03BCB}" destId="{0E986BD5-E1D5-4639-9F80-6B3EE5D9B2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45874-FD4A-47A4-A8FD-FF1FF63BD6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BDE8A10-7BDE-4801-A9E5-BA2F2598FA28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es-ES" sz="2800" b="0" dirty="0" smtClean="0">
              <a:solidFill>
                <a:schemeClr val="tx1"/>
              </a:solidFill>
            </a:rPr>
            <a:t>Planificar, guiar, orientar y visibilizar la actuación del centro.</a:t>
          </a:r>
          <a:endParaRPr lang="es-ES" sz="2800" b="0" dirty="0">
            <a:solidFill>
              <a:schemeClr val="tx1"/>
            </a:solidFill>
          </a:endParaRPr>
        </a:p>
      </dgm:t>
    </dgm:pt>
    <dgm:pt modelId="{4D09B0C2-F8D2-442E-A495-4F9A615761A8}" type="parTrans" cxnId="{8C506BC5-4200-4546-9735-89171B1E95CE}">
      <dgm:prSet/>
      <dgm:spPr/>
      <dgm:t>
        <a:bodyPr/>
        <a:lstStyle/>
        <a:p>
          <a:pPr algn="ctr"/>
          <a:endParaRPr lang="es-ES" sz="2000"/>
        </a:p>
      </dgm:t>
    </dgm:pt>
    <dgm:pt modelId="{2C819462-4C0C-4E17-AD64-5B3EE8E84EA2}" type="sibTrans" cxnId="{8C506BC5-4200-4546-9735-89171B1E95CE}">
      <dgm:prSet/>
      <dgm:spPr/>
      <dgm:t>
        <a:bodyPr/>
        <a:lstStyle/>
        <a:p>
          <a:pPr algn="ctr"/>
          <a:endParaRPr lang="es-ES" sz="2000"/>
        </a:p>
      </dgm:t>
    </dgm:pt>
    <dgm:pt modelId="{C7DE591F-1492-49FD-AB34-80E5C9432B60}" type="pres">
      <dgm:prSet presAssocID="{0ED45874-FD4A-47A4-A8FD-FF1FF63BD6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50E187-5522-4FD1-AC15-7EEACD669281}" type="pres">
      <dgm:prSet presAssocID="{1BDE8A10-7BDE-4801-A9E5-BA2F2598FA28}" presName="parentText" presStyleLbl="node1" presStyleIdx="0" presStyleCnt="1" custAng="0" custScaleY="73340" custLinFactNeighborY="70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506BC5-4200-4546-9735-89171B1E95CE}" srcId="{0ED45874-FD4A-47A4-A8FD-FF1FF63BD69E}" destId="{1BDE8A10-7BDE-4801-A9E5-BA2F2598FA28}" srcOrd="0" destOrd="0" parTransId="{4D09B0C2-F8D2-442E-A495-4F9A615761A8}" sibTransId="{2C819462-4C0C-4E17-AD64-5B3EE8E84EA2}"/>
    <dgm:cxn modelId="{4DCF921B-B747-4190-8221-0F025C139559}" type="presOf" srcId="{1BDE8A10-7BDE-4801-A9E5-BA2F2598FA28}" destId="{6650E187-5522-4FD1-AC15-7EEACD669281}" srcOrd="0" destOrd="0" presId="urn:microsoft.com/office/officeart/2005/8/layout/vList2"/>
    <dgm:cxn modelId="{481B129B-EB64-4F94-8F9E-7E4FD154E05F}" type="presOf" srcId="{0ED45874-FD4A-47A4-A8FD-FF1FF63BD69E}" destId="{C7DE591F-1492-49FD-AB34-80E5C9432B60}" srcOrd="0" destOrd="0" presId="urn:microsoft.com/office/officeart/2005/8/layout/vList2"/>
    <dgm:cxn modelId="{F42949CE-CE31-4B1C-8DBB-3D8162AC787B}" type="presParOf" srcId="{C7DE591F-1492-49FD-AB34-80E5C9432B60}" destId="{6650E187-5522-4FD1-AC15-7EEACD6692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3A43ED-B637-4878-8661-9DA40C4ACF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2BA6CEA-C3CC-44BB-95E0-F9028ED91D57}">
      <dgm:prSet custT="1"/>
      <dgm:spPr/>
      <dgm:t>
        <a:bodyPr/>
        <a:lstStyle/>
        <a:p>
          <a:pPr algn="ctr" rtl="0"/>
          <a:r>
            <a:rPr lang="es-ES" sz="2800" b="1" dirty="0" smtClean="0"/>
            <a:t>PROTOCOLO DE ACTUACIÓN INMEDIATA ANTE POSIBLES SITUACIONES DE ACOSO ESCOLAR (FÍSICO, PSICOLÓGICO, SOCIAL/RELACIONAL, CIBERACOSO Y SEXUAL)</a:t>
          </a:r>
          <a:endParaRPr lang="es-ES" sz="2800" dirty="0"/>
        </a:p>
      </dgm:t>
    </dgm:pt>
    <dgm:pt modelId="{017FE713-A602-417C-B745-1325561F0206}" type="parTrans" cxnId="{C76A7667-3EFB-448A-B615-5FE0A08A39DF}">
      <dgm:prSet/>
      <dgm:spPr/>
      <dgm:t>
        <a:bodyPr/>
        <a:lstStyle/>
        <a:p>
          <a:endParaRPr lang="es-ES"/>
        </a:p>
      </dgm:t>
    </dgm:pt>
    <dgm:pt modelId="{DA51F630-E3E1-4B95-91F6-39D979279453}" type="sibTrans" cxnId="{C76A7667-3EFB-448A-B615-5FE0A08A39DF}">
      <dgm:prSet/>
      <dgm:spPr/>
      <dgm:t>
        <a:bodyPr/>
        <a:lstStyle/>
        <a:p>
          <a:endParaRPr lang="es-ES"/>
        </a:p>
      </dgm:t>
    </dgm:pt>
    <dgm:pt modelId="{7C4B4CE0-7739-4662-8E6C-4A85A6AC6FB3}" type="pres">
      <dgm:prSet presAssocID="{D63A43ED-B637-4878-8661-9DA40C4ACF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375F86-FADE-498A-8334-EF9D569E3727}" type="pres">
      <dgm:prSet presAssocID="{02BA6CEA-C3CC-44BB-95E0-F9028ED91D57}" presName="parentText" presStyleLbl="node1" presStyleIdx="0" presStyleCnt="1" custScaleY="6160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A49F4A-CA39-4EF2-9994-416199B7DEDA}" type="presOf" srcId="{02BA6CEA-C3CC-44BB-95E0-F9028ED91D57}" destId="{64375F86-FADE-498A-8334-EF9D569E3727}" srcOrd="0" destOrd="0" presId="urn:microsoft.com/office/officeart/2005/8/layout/vList2"/>
    <dgm:cxn modelId="{FAB0E87E-505C-451D-B3B1-81AD99789677}" type="presOf" srcId="{D63A43ED-B637-4878-8661-9DA40C4ACF61}" destId="{7C4B4CE0-7739-4662-8E6C-4A85A6AC6FB3}" srcOrd="0" destOrd="0" presId="urn:microsoft.com/office/officeart/2005/8/layout/vList2"/>
    <dgm:cxn modelId="{C76A7667-3EFB-448A-B615-5FE0A08A39DF}" srcId="{D63A43ED-B637-4878-8661-9DA40C4ACF61}" destId="{02BA6CEA-C3CC-44BB-95E0-F9028ED91D57}" srcOrd="0" destOrd="0" parTransId="{017FE713-A602-417C-B745-1325561F0206}" sibTransId="{DA51F630-E3E1-4B95-91F6-39D979279453}"/>
    <dgm:cxn modelId="{232A5B7F-6F4D-480B-9BC3-54ABCB54E6D3}" type="presParOf" srcId="{7C4B4CE0-7739-4662-8E6C-4A85A6AC6FB3}" destId="{64375F86-FADE-498A-8334-EF9D569E37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60D9DA-78A9-434C-97EF-B6BAED53943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E94392-D271-42C5-8A30-4B3BBD292EB5}">
      <dgm:prSet/>
      <dgm:spPr/>
      <dgm:t>
        <a:bodyPr/>
        <a:lstStyle/>
        <a:p>
          <a:pPr rtl="0"/>
          <a:r>
            <a:rPr lang="es-ES" b="1" dirty="0" smtClean="0"/>
            <a:t>Secuencia de las actuaciones</a:t>
          </a:r>
          <a:endParaRPr lang="es-ES" dirty="0"/>
        </a:p>
      </dgm:t>
    </dgm:pt>
    <dgm:pt modelId="{D6A7ADFB-A0D5-4C84-804F-697BA01EA492}" type="parTrans" cxnId="{F6B0D1CD-AA00-4A81-8C60-453D9CDEBE00}">
      <dgm:prSet/>
      <dgm:spPr/>
      <dgm:t>
        <a:bodyPr/>
        <a:lstStyle/>
        <a:p>
          <a:endParaRPr lang="es-ES"/>
        </a:p>
      </dgm:t>
    </dgm:pt>
    <dgm:pt modelId="{C93E6C54-70B7-4530-8AC6-52DBDE7A36D6}" type="sibTrans" cxnId="{F6B0D1CD-AA00-4A81-8C60-453D9CDEBE00}">
      <dgm:prSet/>
      <dgm:spPr/>
      <dgm:t>
        <a:bodyPr/>
        <a:lstStyle/>
        <a:p>
          <a:endParaRPr lang="es-ES"/>
        </a:p>
      </dgm:t>
    </dgm:pt>
    <dgm:pt modelId="{52B5F6C5-DC10-4ABC-B3A6-C681CBE59870}">
      <dgm:prSet/>
      <dgm:spPr/>
      <dgm:t>
        <a:bodyPr/>
        <a:lstStyle/>
        <a:p>
          <a:pPr rtl="0"/>
          <a:r>
            <a:rPr lang="es-ES" b="1" dirty="0" smtClean="0"/>
            <a:t>Responsables</a:t>
          </a:r>
          <a:endParaRPr lang="es-ES" dirty="0"/>
        </a:p>
      </dgm:t>
    </dgm:pt>
    <dgm:pt modelId="{B4C5C37E-BBE6-4FD6-A6D3-3E0AE2ED49AC}" type="parTrans" cxnId="{23FDA3BD-FC6D-4FC9-A231-810EE4661162}">
      <dgm:prSet/>
      <dgm:spPr/>
      <dgm:t>
        <a:bodyPr/>
        <a:lstStyle/>
        <a:p>
          <a:endParaRPr lang="es-ES"/>
        </a:p>
      </dgm:t>
    </dgm:pt>
    <dgm:pt modelId="{EE1F9A15-5653-444D-9D16-9A21EECA7107}" type="sibTrans" cxnId="{23FDA3BD-FC6D-4FC9-A231-810EE4661162}">
      <dgm:prSet/>
      <dgm:spPr/>
      <dgm:t>
        <a:bodyPr/>
        <a:lstStyle/>
        <a:p>
          <a:endParaRPr lang="es-ES"/>
        </a:p>
      </dgm:t>
    </dgm:pt>
    <dgm:pt modelId="{2EDE6B15-4098-4605-B06D-8938CDDA8E29}">
      <dgm:prSet/>
      <dgm:spPr/>
      <dgm:t>
        <a:bodyPr/>
        <a:lstStyle/>
        <a:p>
          <a:pPr rtl="0"/>
          <a:r>
            <a:rPr lang="es-ES" b="1" dirty="0" smtClean="0"/>
            <a:t>Plazos </a:t>
          </a:r>
          <a:endParaRPr lang="es-ES" b="1" dirty="0"/>
        </a:p>
      </dgm:t>
    </dgm:pt>
    <dgm:pt modelId="{E5BF05B5-B4FD-461F-A9FD-9ABFF1C75FFE}" type="parTrans" cxnId="{180ECF2A-89F1-4D59-B939-EFE77560B8F9}">
      <dgm:prSet/>
      <dgm:spPr/>
      <dgm:t>
        <a:bodyPr/>
        <a:lstStyle/>
        <a:p>
          <a:endParaRPr lang="es-ES"/>
        </a:p>
      </dgm:t>
    </dgm:pt>
    <dgm:pt modelId="{F7F9DDDB-E57D-464F-AB1A-9C9F95625323}" type="sibTrans" cxnId="{180ECF2A-89F1-4D59-B939-EFE77560B8F9}">
      <dgm:prSet/>
      <dgm:spPr/>
      <dgm:t>
        <a:bodyPr/>
        <a:lstStyle/>
        <a:p>
          <a:endParaRPr lang="es-ES"/>
        </a:p>
      </dgm:t>
    </dgm:pt>
    <dgm:pt modelId="{AA631E1C-038E-4877-B3F9-4C9B1EA39E35}">
      <dgm:prSet/>
      <dgm:spPr/>
      <dgm:t>
        <a:bodyPr/>
        <a:lstStyle/>
        <a:p>
          <a:pPr rtl="0"/>
          <a:r>
            <a:rPr lang="es-ES" b="1" dirty="0" smtClean="0"/>
            <a:t>Documentación a cumplimentar</a:t>
          </a:r>
          <a:endParaRPr lang="es-ES" dirty="0"/>
        </a:p>
      </dgm:t>
    </dgm:pt>
    <dgm:pt modelId="{859FC2C4-3895-4441-8F5D-C70B52C164A5}" type="parTrans" cxnId="{F3E1F49B-39A6-4D6B-A199-FE10D780A0D1}">
      <dgm:prSet/>
      <dgm:spPr/>
      <dgm:t>
        <a:bodyPr/>
        <a:lstStyle/>
        <a:p>
          <a:endParaRPr lang="es-ES"/>
        </a:p>
      </dgm:t>
    </dgm:pt>
    <dgm:pt modelId="{0E0DEC86-04E1-4EE2-921D-1C7DD00C0837}" type="sibTrans" cxnId="{F3E1F49B-39A6-4D6B-A199-FE10D780A0D1}">
      <dgm:prSet/>
      <dgm:spPr/>
      <dgm:t>
        <a:bodyPr/>
        <a:lstStyle/>
        <a:p>
          <a:endParaRPr lang="es-ES"/>
        </a:p>
      </dgm:t>
    </dgm:pt>
    <dgm:pt modelId="{2F2650C7-7019-4D2E-9280-B356A8618B3A}" type="pres">
      <dgm:prSet presAssocID="{CA60D9DA-78A9-434C-97EF-B6BAED5394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DD063F-A0D3-4007-9ECA-B39362AF2E3A}" type="pres">
      <dgm:prSet presAssocID="{F0E94392-D271-42C5-8A30-4B3BBD292EB5}" presName="linNode" presStyleCnt="0"/>
      <dgm:spPr/>
    </dgm:pt>
    <dgm:pt modelId="{BAA888F2-29F0-4F0F-AF37-B98A6AC5FF6B}" type="pres">
      <dgm:prSet presAssocID="{F0E94392-D271-42C5-8A30-4B3BBD292EB5}" presName="parentText" presStyleLbl="node1" presStyleIdx="0" presStyleCnt="4" custScaleX="24499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3A7AD0-E981-49A7-8EA6-F5EC779C2766}" type="pres">
      <dgm:prSet presAssocID="{C93E6C54-70B7-4530-8AC6-52DBDE7A36D6}" presName="sp" presStyleCnt="0"/>
      <dgm:spPr/>
    </dgm:pt>
    <dgm:pt modelId="{F94975BB-6FBC-4BED-AF14-88C2FA48E6D2}" type="pres">
      <dgm:prSet presAssocID="{52B5F6C5-DC10-4ABC-B3A6-C681CBE59870}" presName="linNode" presStyleCnt="0"/>
      <dgm:spPr/>
    </dgm:pt>
    <dgm:pt modelId="{6DE2C4DC-D2EF-4912-AB6C-6133477D0E5A}" type="pres">
      <dgm:prSet presAssocID="{52B5F6C5-DC10-4ABC-B3A6-C681CBE59870}" presName="parentText" presStyleLbl="node1" presStyleIdx="1" presStyleCnt="4" custScaleX="244997" custScaleY="5867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54FB22-9868-4888-85C9-EB2F0284C871}" type="pres">
      <dgm:prSet presAssocID="{EE1F9A15-5653-444D-9D16-9A21EECA7107}" presName="sp" presStyleCnt="0"/>
      <dgm:spPr/>
    </dgm:pt>
    <dgm:pt modelId="{61A1B663-5A4C-40F3-9B24-EA44484300CB}" type="pres">
      <dgm:prSet presAssocID="{2EDE6B15-4098-4605-B06D-8938CDDA8E29}" presName="linNode" presStyleCnt="0"/>
      <dgm:spPr/>
    </dgm:pt>
    <dgm:pt modelId="{C0856142-3F9E-4040-B9F5-5165EE210652}" type="pres">
      <dgm:prSet presAssocID="{2EDE6B15-4098-4605-B06D-8938CDDA8E29}" presName="parentText" presStyleLbl="node1" presStyleIdx="2" presStyleCnt="4" custScaleX="244997" custScaleY="6421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75ED83-0887-4FF9-8388-4F0C31F59CC2}" type="pres">
      <dgm:prSet presAssocID="{F7F9DDDB-E57D-464F-AB1A-9C9F95625323}" presName="sp" presStyleCnt="0"/>
      <dgm:spPr/>
    </dgm:pt>
    <dgm:pt modelId="{B143131A-FC38-49F3-981A-D4BAF0D972F2}" type="pres">
      <dgm:prSet presAssocID="{AA631E1C-038E-4877-B3F9-4C9B1EA39E35}" presName="linNode" presStyleCnt="0"/>
      <dgm:spPr/>
    </dgm:pt>
    <dgm:pt modelId="{0FD7626D-57B9-45F7-B92A-AD1EB93F56DC}" type="pres">
      <dgm:prSet presAssocID="{AA631E1C-038E-4877-B3F9-4C9B1EA39E35}" presName="parentText" presStyleLbl="node1" presStyleIdx="3" presStyleCnt="4" custScaleX="24499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0ECF2A-89F1-4D59-B939-EFE77560B8F9}" srcId="{CA60D9DA-78A9-434C-97EF-B6BAED539431}" destId="{2EDE6B15-4098-4605-B06D-8938CDDA8E29}" srcOrd="2" destOrd="0" parTransId="{E5BF05B5-B4FD-461F-A9FD-9ABFF1C75FFE}" sibTransId="{F7F9DDDB-E57D-464F-AB1A-9C9F95625323}"/>
    <dgm:cxn modelId="{FF5440AA-DB3F-4A85-9BBB-C6D53EFB8905}" type="presOf" srcId="{52B5F6C5-DC10-4ABC-B3A6-C681CBE59870}" destId="{6DE2C4DC-D2EF-4912-AB6C-6133477D0E5A}" srcOrd="0" destOrd="0" presId="urn:microsoft.com/office/officeart/2005/8/layout/vList5"/>
    <dgm:cxn modelId="{75EAC0E4-F896-4ABF-9B14-183F333769C2}" type="presOf" srcId="{AA631E1C-038E-4877-B3F9-4C9B1EA39E35}" destId="{0FD7626D-57B9-45F7-B92A-AD1EB93F56DC}" srcOrd="0" destOrd="0" presId="urn:microsoft.com/office/officeart/2005/8/layout/vList5"/>
    <dgm:cxn modelId="{A3E5327B-E246-4089-A7D0-D3AFCA69C10F}" type="presOf" srcId="{F0E94392-D271-42C5-8A30-4B3BBD292EB5}" destId="{BAA888F2-29F0-4F0F-AF37-B98A6AC5FF6B}" srcOrd="0" destOrd="0" presId="urn:microsoft.com/office/officeart/2005/8/layout/vList5"/>
    <dgm:cxn modelId="{95F0D4A4-F0D2-432C-B501-16824109C913}" type="presOf" srcId="{CA60D9DA-78A9-434C-97EF-B6BAED539431}" destId="{2F2650C7-7019-4D2E-9280-B356A8618B3A}" srcOrd="0" destOrd="0" presId="urn:microsoft.com/office/officeart/2005/8/layout/vList5"/>
    <dgm:cxn modelId="{3150B97E-DE6E-4D01-9198-D88B54D4BF70}" type="presOf" srcId="{2EDE6B15-4098-4605-B06D-8938CDDA8E29}" destId="{C0856142-3F9E-4040-B9F5-5165EE210652}" srcOrd="0" destOrd="0" presId="urn:microsoft.com/office/officeart/2005/8/layout/vList5"/>
    <dgm:cxn modelId="{F6B0D1CD-AA00-4A81-8C60-453D9CDEBE00}" srcId="{CA60D9DA-78A9-434C-97EF-B6BAED539431}" destId="{F0E94392-D271-42C5-8A30-4B3BBD292EB5}" srcOrd="0" destOrd="0" parTransId="{D6A7ADFB-A0D5-4C84-804F-697BA01EA492}" sibTransId="{C93E6C54-70B7-4530-8AC6-52DBDE7A36D6}"/>
    <dgm:cxn modelId="{23FDA3BD-FC6D-4FC9-A231-810EE4661162}" srcId="{CA60D9DA-78A9-434C-97EF-B6BAED539431}" destId="{52B5F6C5-DC10-4ABC-B3A6-C681CBE59870}" srcOrd="1" destOrd="0" parTransId="{B4C5C37E-BBE6-4FD6-A6D3-3E0AE2ED49AC}" sibTransId="{EE1F9A15-5653-444D-9D16-9A21EECA7107}"/>
    <dgm:cxn modelId="{F3E1F49B-39A6-4D6B-A199-FE10D780A0D1}" srcId="{CA60D9DA-78A9-434C-97EF-B6BAED539431}" destId="{AA631E1C-038E-4877-B3F9-4C9B1EA39E35}" srcOrd="3" destOrd="0" parTransId="{859FC2C4-3895-4441-8F5D-C70B52C164A5}" sibTransId="{0E0DEC86-04E1-4EE2-921D-1C7DD00C0837}"/>
    <dgm:cxn modelId="{AC82DF8C-89E7-401F-8064-B4DE17CD5D90}" type="presParOf" srcId="{2F2650C7-7019-4D2E-9280-B356A8618B3A}" destId="{3FDD063F-A0D3-4007-9ECA-B39362AF2E3A}" srcOrd="0" destOrd="0" presId="urn:microsoft.com/office/officeart/2005/8/layout/vList5"/>
    <dgm:cxn modelId="{70E176AF-3D93-4B88-A2FD-9D19E5C58C5D}" type="presParOf" srcId="{3FDD063F-A0D3-4007-9ECA-B39362AF2E3A}" destId="{BAA888F2-29F0-4F0F-AF37-B98A6AC5FF6B}" srcOrd="0" destOrd="0" presId="urn:microsoft.com/office/officeart/2005/8/layout/vList5"/>
    <dgm:cxn modelId="{1F929FA3-655D-4E4B-B994-5580EB78C3DD}" type="presParOf" srcId="{2F2650C7-7019-4D2E-9280-B356A8618B3A}" destId="{A73A7AD0-E981-49A7-8EA6-F5EC779C2766}" srcOrd="1" destOrd="0" presId="urn:microsoft.com/office/officeart/2005/8/layout/vList5"/>
    <dgm:cxn modelId="{11090C64-3D24-4F6F-A4EC-5B14DE4A6291}" type="presParOf" srcId="{2F2650C7-7019-4D2E-9280-B356A8618B3A}" destId="{F94975BB-6FBC-4BED-AF14-88C2FA48E6D2}" srcOrd="2" destOrd="0" presId="urn:microsoft.com/office/officeart/2005/8/layout/vList5"/>
    <dgm:cxn modelId="{1CFD4C95-25FB-4CC1-8035-2ADBD0607F8E}" type="presParOf" srcId="{F94975BB-6FBC-4BED-AF14-88C2FA48E6D2}" destId="{6DE2C4DC-D2EF-4912-AB6C-6133477D0E5A}" srcOrd="0" destOrd="0" presId="urn:microsoft.com/office/officeart/2005/8/layout/vList5"/>
    <dgm:cxn modelId="{A8B9EBC5-9699-41A8-B721-63D613C75B01}" type="presParOf" srcId="{2F2650C7-7019-4D2E-9280-B356A8618B3A}" destId="{7F54FB22-9868-4888-85C9-EB2F0284C871}" srcOrd="3" destOrd="0" presId="urn:microsoft.com/office/officeart/2005/8/layout/vList5"/>
    <dgm:cxn modelId="{72755AD8-AABA-4114-A679-F5EEF57EEC6D}" type="presParOf" srcId="{2F2650C7-7019-4D2E-9280-B356A8618B3A}" destId="{61A1B663-5A4C-40F3-9B24-EA44484300CB}" srcOrd="4" destOrd="0" presId="urn:microsoft.com/office/officeart/2005/8/layout/vList5"/>
    <dgm:cxn modelId="{9DF0ABB2-0363-4AB5-8ADA-32C6CCB45C39}" type="presParOf" srcId="{61A1B663-5A4C-40F3-9B24-EA44484300CB}" destId="{C0856142-3F9E-4040-B9F5-5165EE210652}" srcOrd="0" destOrd="0" presId="urn:microsoft.com/office/officeart/2005/8/layout/vList5"/>
    <dgm:cxn modelId="{95D45D2B-EDC2-4225-BE2C-74C1E4978F59}" type="presParOf" srcId="{2F2650C7-7019-4D2E-9280-B356A8618B3A}" destId="{EC75ED83-0887-4FF9-8388-4F0C31F59CC2}" srcOrd="5" destOrd="0" presId="urn:microsoft.com/office/officeart/2005/8/layout/vList5"/>
    <dgm:cxn modelId="{EB0B0E3E-A246-4684-8A94-CC1E490A80B0}" type="presParOf" srcId="{2F2650C7-7019-4D2E-9280-B356A8618B3A}" destId="{B143131A-FC38-49F3-981A-D4BAF0D972F2}" srcOrd="6" destOrd="0" presId="urn:microsoft.com/office/officeart/2005/8/layout/vList5"/>
    <dgm:cxn modelId="{D17444CD-5CD3-4716-954E-0CB7C0A7166B}" type="presParOf" srcId="{B143131A-FC38-49F3-981A-D4BAF0D972F2}" destId="{0FD7626D-57B9-45F7-B92A-AD1EB93F56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51A571-CEB2-4623-B451-FB4FA75C26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6B35C3-89BB-4356-9B8F-F6B181062A8A}">
      <dgm:prSet custT="1"/>
      <dgm:spPr/>
      <dgm:t>
        <a:bodyPr/>
        <a:lstStyle/>
        <a:p>
          <a:pPr algn="ctr" rtl="0"/>
          <a:r>
            <a:rPr lang="es-ES" sz="3200" dirty="0" smtClean="0"/>
            <a:t>DETECCIÓN-COMUNICACIÓN Y PLANIFICACIÓN DE LA INTERVENCIÓN</a:t>
          </a:r>
          <a:endParaRPr lang="es-ES" sz="3200" dirty="0"/>
        </a:p>
      </dgm:t>
    </dgm:pt>
    <dgm:pt modelId="{FD8E0411-0845-4E78-8E71-EF7F6AADDC8E}" type="parTrans" cxnId="{CAA7E6D4-62AD-4251-9F57-80292D108875}">
      <dgm:prSet/>
      <dgm:spPr/>
      <dgm:t>
        <a:bodyPr/>
        <a:lstStyle/>
        <a:p>
          <a:endParaRPr lang="es-ES"/>
        </a:p>
      </dgm:t>
    </dgm:pt>
    <dgm:pt modelId="{5F887B2F-1B6C-4EF5-B996-B4C91E24EAD2}" type="sibTrans" cxnId="{CAA7E6D4-62AD-4251-9F57-80292D108875}">
      <dgm:prSet/>
      <dgm:spPr/>
      <dgm:t>
        <a:bodyPr/>
        <a:lstStyle/>
        <a:p>
          <a:endParaRPr lang="es-ES"/>
        </a:p>
      </dgm:t>
    </dgm:pt>
    <dgm:pt modelId="{87747E82-9346-40B2-9F0C-375C8117F41C}" type="pres">
      <dgm:prSet presAssocID="{1751A571-CEB2-4623-B451-FB4FA75C26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EC8F9F-AB4B-43C4-944E-74DFB7A9F36F}" type="pres">
      <dgm:prSet presAssocID="{476B35C3-89BB-4356-9B8F-F6B181062A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13E430-CF34-4FDB-BE49-DA512907383A}" type="presOf" srcId="{476B35C3-89BB-4356-9B8F-F6B181062A8A}" destId="{D1EC8F9F-AB4B-43C4-944E-74DFB7A9F36F}" srcOrd="0" destOrd="0" presId="urn:microsoft.com/office/officeart/2005/8/layout/vList2"/>
    <dgm:cxn modelId="{499C8635-51AA-4B3B-B7C7-3B95A394197A}" type="presOf" srcId="{1751A571-CEB2-4623-B451-FB4FA75C262D}" destId="{87747E82-9346-40B2-9F0C-375C8117F41C}" srcOrd="0" destOrd="0" presId="urn:microsoft.com/office/officeart/2005/8/layout/vList2"/>
    <dgm:cxn modelId="{CAA7E6D4-62AD-4251-9F57-80292D108875}" srcId="{1751A571-CEB2-4623-B451-FB4FA75C262D}" destId="{476B35C3-89BB-4356-9B8F-F6B181062A8A}" srcOrd="0" destOrd="0" parTransId="{FD8E0411-0845-4E78-8E71-EF7F6AADDC8E}" sibTransId="{5F887B2F-1B6C-4EF5-B996-B4C91E24EAD2}"/>
    <dgm:cxn modelId="{51331DF2-CFA6-4750-974F-8EEBDCF31B7C}" type="presParOf" srcId="{87747E82-9346-40B2-9F0C-375C8117F41C}" destId="{D1EC8F9F-AB4B-43C4-944E-74DFB7A9F3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75F86-FADE-498A-8334-EF9D569E3727}">
      <dsp:nvSpPr>
        <dsp:cNvPr id="0" name=""/>
        <dsp:cNvSpPr/>
      </dsp:nvSpPr>
      <dsp:spPr>
        <a:xfrm>
          <a:off x="0" y="52749"/>
          <a:ext cx="7772400" cy="4935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0" kern="1200" dirty="0" smtClean="0"/>
            <a:t>RESOLUCIÓN DE 19 DE OCTUBRE DE 2018 DEL DIRECTOR GENERAL DE INNOVACIÓN, EQUIDAD Y PARTICIPACIÓN POR LA QUE SE DICTAN INSTRUCCIONES SOBRE EL </a:t>
          </a:r>
          <a:r>
            <a:rPr lang="es-ES" sz="3700" b="1" kern="1200" dirty="0" smtClean="0">
              <a:solidFill>
                <a:srgbClr val="FFFF00"/>
              </a:solidFill>
            </a:rPr>
            <a:t>PROTOCOLO DE ACTUACIÓN INMEDIATA ANTE POSIBLES SITUACIONES DE ACOSO ESCOLAR</a:t>
          </a:r>
          <a:endParaRPr lang="es-ES" sz="3700" kern="1200" dirty="0">
            <a:solidFill>
              <a:srgbClr val="FFFF00"/>
            </a:solidFill>
          </a:endParaRPr>
        </a:p>
      </dsp:txBody>
      <dsp:txXfrm>
        <a:off x="240910" y="293659"/>
        <a:ext cx="7290580" cy="44532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8DEE5-B8DF-45FA-A665-A0157770AF50}">
      <dsp:nvSpPr>
        <dsp:cNvPr id="0" name=""/>
        <dsp:cNvSpPr/>
      </dsp:nvSpPr>
      <dsp:spPr>
        <a:xfrm>
          <a:off x="0" y="165"/>
          <a:ext cx="6768752" cy="1142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i="0" kern="1200" baseline="0" dirty="0" smtClean="0"/>
            <a:t>PROCESO DE RECOGIDA DE INFORMACIÓN</a:t>
          </a:r>
          <a:endParaRPr lang="es-ES" sz="3200" b="0" i="0" kern="1200" baseline="0" dirty="0"/>
        </a:p>
      </dsp:txBody>
      <dsp:txXfrm>
        <a:off x="55781" y="55946"/>
        <a:ext cx="6657190" cy="10311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171E8-3703-4410-9A2B-81209BA2E992}">
      <dsp:nvSpPr>
        <dsp:cNvPr id="0" name=""/>
        <dsp:cNvSpPr/>
      </dsp:nvSpPr>
      <dsp:spPr>
        <a:xfrm>
          <a:off x="0" y="52"/>
          <a:ext cx="6768752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i="0" kern="1200" baseline="0" dirty="0" smtClean="0"/>
            <a:t>ANÁLISIS</a:t>
          </a:r>
          <a:r>
            <a:rPr lang="es-ES" sz="3200" b="0" i="0" kern="1200" dirty="0" smtClean="0"/>
            <a:t> Y TOMA DE DECISIONES</a:t>
          </a:r>
          <a:endParaRPr lang="es-ES" sz="3200" b="0" i="0" kern="1200" baseline="0" dirty="0"/>
        </a:p>
      </dsp:txBody>
      <dsp:txXfrm>
        <a:off x="45692" y="45744"/>
        <a:ext cx="6677368" cy="8446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EA29D-D161-48EC-9C57-0B55BF9062A9}">
      <dsp:nvSpPr>
        <dsp:cNvPr id="0" name=""/>
        <dsp:cNvSpPr/>
      </dsp:nvSpPr>
      <dsp:spPr>
        <a:xfrm>
          <a:off x="0" y="5079"/>
          <a:ext cx="6768752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i="0" kern="1200" baseline="0" dirty="0" smtClean="0"/>
            <a:t>SEGUIMIENTO</a:t>
          </a:r>
          <a:r>
            <a:rPr lang="es-ES" sz="3200" b="0" i="0" kern="1200" dirty="0" smtClean="0"/>
            <a:t> Y SUPERVISIÓN</a:t>
          </a:r>
          <a:r>
            <a:rPr lang="es-ES" sz="3600" b="0" i="0" kern="1200" dirty="0" smtClean="0"/>
            <a:t>.</a:t>
          </a:r>
          <a:endParaRPr lang="es-ES" sz="3600" b="0" i="0" kern="1200" baseline="0" dirty="0"/>
        </a:p>
      </dsp:txBody>
      <dsp:txXfrm>
        <a:off x="43864" y="48943"/>
        <a:ext cx="6681024" cy="8108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C8F9F-AB4B-43C4-944E-74DFB7A9F36F}">
      <dsp:nvSpPr>
        <dsp:cNvPr id="0" name=""/>
        <dsp:cNvSpPr/>
      </dsp:nvSpPr>
      <dsp:spPr>
        <a:xfrm>
          <a:off x="0" y="539"/>
          <a:ext cx="1584175" cy="11419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FASE 1</a:t>
          </a:r>
          <a:r>
            <a:rPr lang="es-ES" sz="3200" b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s-ES" sz="3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5744" y="56283"/>
        <a:ext cx="1472687" cy="10304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8DEE5-B8DF-45FA-A665-A0157770AF50}">
      <dsp:nvSpPr>
        <dsp:cNvPr id="0" name=""/>
        <dsp:cNvSpPr/>
      </dsp:nvSpPr>
      <dsp:spPr>
        <a:xfrm>
          <a:off x="0" y="539"/>
          <a:ext cx="1584175" cy="11419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i="0" kern="1200" baseline="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FASE</a:t>
          </a:r>
          <a:r>
            <a:rPr lang="es-ES" sz="3200" b="1" i="0" kern="1200" baseline="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es-ES" sz="3200" b="1" i="0" kern="1200" baseline="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2</a:t>
          </a:r>
          <a:r>
            <a:rPr lang="es-ES" sz="3200" b="1" i="0" kern="1200" baseline="0" dirty="0" smtClean="0">
              <a:solidFill>
                <a:srgbClr val="FFFF00"/>
              </a:solidFill>
            </a:rPr>
            <a:t> </a:t>
          </a:r>
          <a:endParaRPr lang="es-ES" sz="3200" b="0" i="0" kern="1200" baseline="0" dirty="0"/>
        </a:p>
      </dsp:txBody>
      <dsp:txXfrm>
        <a:off x="55744" y="56283"/>
        <a:ext cx="1472687" cy="10304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171E8-3703-4410-9A2B-81209BA2E992}">
      <dsp:nvSpPr>
        <dsp:cNvPr id="0" name=""/>
        <dsp:cNvSpPr/>
      </dsp:nvSpPr>
      <dsp:spPr>
        <a:xfrm>
          <a:off x="0" y="52"/>
          <a:ext cx="1584175" cy="9360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i="0" kern="1200" baseline="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FASE 3</a:t>
          </a:r>
          <a:endParaRPr lang="es-ES" sz="3200" b="0" i="0" kern="1200" baseline="0" dirty="0">
            <a:solidFill>
              <a:schemeClr val="accent1">
                <a:lumMod val="75000"/>
              </a:schemeClr>
            </a:solidFill>
          </a:endParaRPr>
        </a:p>
      </dsp:txBody>
      <dsp:txXfrm>
        <a:off x="45692" y="45744"/>
        <a:ext cx="1492791" cy="8446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EA29D-D161-48EC-9C57-0B55BF9062A9}">
      <dsp:nvSpPr>
        <dsp:cNvPr id="0" name=""/>
        <dsp:cNvSpPr/>
      </dsp:nvSpPr>
      <dsp:spPr>
        <a:xfrm>
          <a:off x="0" y="5079"/>
          <a:ext cx="1584175" cy="89856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i="0" kern="1200" baseline="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FASE 4</a:t>
          </a:r>
          <a:r>
            <a:rPr lang="es-ES" sz="3200" b="1" i="0" kern="1200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s-ES" sz="3600" b="0" i="0" kern="1200" baseline="0" dirty="0">
            <a:solidFill>
              <a:schemeClr val="accent1">
                <a:lumMod val="75000"/>
              </a:schemeClr>
            </a:solidFill>
          </a:endParaRPr>
        </a:p>
      </dsp:txBody>
      <dsp:txXfrm>
        <a:off x="43864" y="48943"/>
        <a:ext cx="1496447" cy="8108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95992-318D-4249-85BD-6918E3F45733}">
      <dsp:nvSpPr>
        <dsp:cNvPr id="0" name=""/>
        <dsp:cNvSpPr/>
      </dsp:nvSpPr>
      <dsp:spPr>
        <a:xfrm>
          <a:off x="0" y="63192"/>
          <a:ext cx="7272808" cy="37767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GUÍA DE ACTUACIÓN DE LA DIRECCIÓN</a:t>
          </a:r>
          <a:endParaRPr lang="es-ES" sz="2400" kern="1200" dirty="0"/>
        </a:p>
      </dsp:txBody>
      <dsp:txXfrm>
        <a:off x="18436" y="81628"/>
        <a:ext cx="7235936" cy="3407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5EF55-0CBB-42E6-A2E3-0E0667B42815}">
      <dsp:nvSpPr>
        <dsp:cNvPr id="0" name=""/>
        <dsp:cNvSpPr/>
      </dsp:nvSpPr>
      <dsp:spPr>
        <a:xfrm>
          <a:off x="0" y="63192"/>
          <a:ext cx="7272808" cy="3776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GUÍA DE ACTUACIÓN DEL EQUIPO DE VALORACIÓN</a:t>
          </a:r>
          <a:endParaRPr lang="es-ES" sz="2400" kern="1200" dirty="0"/>
        </a:p>
      </dsp:txBody>
      <dsp:txXfrm>
        <a:off x="18436" y="81628"/>
        <a:ext cx="7235936" cy="3407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9B8E7-3FED-4EC0-90FD-69536004AC93}">
      <dsp:nvSpPr>
        <dsp:cNvPr id="0" name=""/>
        <dsp:cNvSpPr/>
      </dsp:nvSpPr>
      <dsp:spPr>
        <a:xfrm>
          <a:off x="3478" y="0"/>
          <a:ext cx="7121835" cy="410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200" kern="1200" dirty="0" smtClean="0"/>
            <a:t>DETECCIÓN, COMUNICACIÓN Y PLANIFICACIÓN DE LA INTERVENCIÓN</a:t>
          </a:r>
          <a:endParaRPr lang="es-ES" sz="6200" kern="1200" dirty="0"/>
        </a:p>
      </dsp:txBody>
      <dsp:txXfrm>
        <a:off x="203841" y="200363"/>
        <a:ext cx="6721109" cy="3703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B026-351D-402D-844C-80ED42FA16BA}">
      <dsp:nvSpPr>
        <dsp:cNvPr id="0" name=""/>
        <dsp:cNvSpPr/>
      </dsp:nvSpPr>
      <dsp:spPr>
        <a:xfrm rot="5400000">
          <a:off x="5483931" y="-1066784"/>
          <a:ext cx="1859060" cy="401892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Arial Narrow"/>
              <a:ea typeface="Calibri"/>
              <a:cs typeface="Times New Roman"/>
            </a:rPr>
            <a:t>Desequilibrio de </a:t>
          </a:r>
          <a:r>
            <a:rPr lang="es-ES" sz="2400" b="1" kern="1200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poder</a:t>
          </a:r>
          <a:r>
            <a:rPr lang="es-ES" sz="2400" kern="1200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.</a:t>
          </a:r>
          <a:endParaRPr lang="es-ES" sz="2400" kern="1200" dirty="0">
            <a:solidFill>
              <a:srgbClr val="C00000"/>
            </a:solidFill>
          </a:endParaRPr>
        </a:p>
      </dsp:txBody>
      <dsp:txXfrm rot="-5400000">
        <a:off x="4403998" y="103901"/>
        <a:ext cx="3928175" cy="1677556"/>
      </dsp:txXfrm>
    </dsp:sp>
    <dsp:sp modelId="{A76B90F8-E0A0-4B94-822B-D0FEC613D064}">
      <dsp:nvSpPr>
        <dsp:cNvPr id="0" name=""/>
        <dsp:cNvSpPr/>
      </dsp:nvSpPr>
      <dsp:spPr>
        <a:xfrm>
          <a:off x="2010" y="2847"/>
          <a:ext cx="4401987" cy="18796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bg1">
                  <a:lumMod val="95000"/>
                </a:schemeClr>
              </a:solidFill>
            </a:rPr>
            <a:t>DESIGUALDAD</a:t>
          </a:r>
          <a:endParaRPr lang="es-ES" sz="36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3767" y="94604"/>
        <a:ext cx="4218473" cy="1696147"/>
      </dsp:txXfrm>
    </dsp:sp>
    <dsp:sp modelId="{CD627387-FCAD-479A-A00F-076A14FD7B9B}">
      <dsp:nvSpPr>
        <dsp:cNvPr id="0" name=""/>
        <dsp:cNvSpPr/>
      </dsp:nvSpPr>
      <dsp:spPr>
        <a:xfrm rot="5400000">
          <a:off x="5513359" y="906860"/>
          <a:ext cx="1800204" cy="401892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Arial Narrow"/>
              <a:ea typeface="Calibri"/>
              <a:cs typeface="Times New Roman"/>
            </a:rPr>
            <a:t>Repetición de </a:t>
          </a:r>
          <a:r>
            <a:rPr lang="es-ES" sz="2400" b="1" kern="1200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agresiones</a:t>
          </a:r>
          <a:r>
            <a:rPr lang="es-ES" sz="2400" kern="1200" dirty="0" smtClean="0">
              <a:latin typeface="Arial Narrow"/>
              <a:ea typeface="Calibri"/>
              <a:cs typeface="Times New Roman"/>
            </a:rPr>
            <a:t>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Arial Narrow"/>
              <a:ea typeface="Calibri"/>
              <a:cs typeface="Times New Roman"/>
            </a:rPr>
            <a:t>Repetición de </a:t>
          </a:r>
          <a:r>
            <a:rPr lang="es-ES" sz="2400" b="1" kern="1200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actores</a:t>
          </a:r>
          <a:r>
            <a:rPr lang="es-ES" sz="2400" kern="1200" dirty="0" smtClean="0">
              <a:latin typeface="Arial Narrow"/>
              <a:ea typeface="Calibri"/>
              <a:cs typeface="Times New Roman"/>
            </a:rPr>
            <a:t>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Arial Narrow"/>
              <a:ea typeface="Calibri"/>
              <a:cs typeface="Times New Roman"/>
            </a:rPr>
            <a:t>Repetición de </a:t>
          </a:r>
          <a:r>
            <a:rPr lang="es-ES" sz="2400" b="1" kern="1200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lugares</a:t>
          </a:r>
          <a:r>
            <a:rPr lang="es-ES" sz="2400" kern="1200" dirty="0" smtClean="0">
              <a:latin typeface="Arial Narrow"/>
              <a:ea typeface="Calibri"/>
              <a:cs typeface="Times New Roman"/>
            </a:rPr>
            <a:t>.</a:t>
          </a:r>
          <a:endParaRPr lang="es-ES" sz="2400" kern="1200" dirty="0"/>
        </a:p>
      </dsp:txBody>
      <dsp:txXfrm rot="-5400000">
        <a:off x="4403998" y="2104101"/>
        <a:ext cx="3931048" cy="1624446"/>
      </dsp:txXfrm>
    </dsp:sp>
    <dsp:sp modelId="{47A28E1C-6517-42F3-B22C-1E198B9F5A40}">
      <dsp:nvSpPr>
        <dsp:cNvPr id="0" name=""/>
        <dsp:cNvSpPr/>
      </dsp:nvSpPr>
      <dsp:spPr>
        <a:xfrm>
          <a:off x="2010" y="1976493"/>
          <a:ext cx="4401987" cy="18796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bg1">
                  <a:lumMod val="95000"/>
                </a:schemeClr>
              </a:solidFill>
            </a:rPr>
            <a:t>RECURRENCIA</a:t>
          </a:r>
          <a:endParaRPr lang="es-ES" sz="36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3767" y="2068250"/>
        <a:ext cx="4218473" cy="1696147"/>
      </dsp:txXfrm>
    </dsp:sp>
    <dsp:sp modelId="{3384D3F2-EE0B-4EE4-AC40-0FB71B28F1E3}">
      <dsp:nvSpPr>
        <dsp:cNvPr id="0" name=""/>
        <dsp:cNvSpPr/>
      </dsp:nvSpPr>
      <dsp:spPr>
        <a:xfrm rot="5400000">
          <a:off x="5483931" y="2880505"/>
          <a:ext cx="1859060" cy="401892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C00000"/>
              </a:solidFill>
              <a:latin typeface="Arial Narrow"/>
              <a:ea typeface="Calibri"/>
              <a:cs typeface="Times New Roman"/>
            </a:rPr>
            <a:t>Intención de hacer daño</a:t>
          </a:r>
          <a:r>
            <a:rPr lang="es-ES" sz="2400" kern="1200" dirty="0" smtClean="0">
              <a:latin typeface="Arial Narrow"/>
              <a:ea typeface="Calibri"/>
              <a:cs typeface="Times New Roman"/>
            </a:rPr>
            <a:t>, de imponer el esquema dominio-sumisión.</a:t>
          </a:r>
          <a:endParaRPr lang="es-ES" sz="2400" kern="1200" dirty="0"/>
        </a:p>
      </dsp:txBody>
      <dsp:txXfrm rot="-5400000">
        <a:off x="4403998" y="4051190"/>
        <a:ext cx="3928175" cy="1677556"/>
      </dsp:txXfrm>
    </dsp:sp>
    <dsp:sp modelId="{1CFBFF2C-24EB-48B2-B3E7-8B174095BB13}">
      <dsp:nvSpPr>
        <dsp:cNvPr id="0" name=""/>
        <dsp:cNvSpPr/>
      </dsp:nvSpPr>
      <dsp:spPr>
        <a:xfrm>
          <a:off x="2010" y="3950138"/>
          <a:ext cx="4401987" cy="18796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bg1">
                  <a:lumMod val="95000"/>
                </a:schemeClr>
              </a:solidFill>
            </a:rPr>
            <a:t>INTENCIONALIDAD</a:t>
          </a:r>
          <a:endParaRPr lang="es-ES" sz="36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3767" y="4041895"/>
        <a:ext cx="4218473" cy="169614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2678B-7F18-43D2-B53B-198DEA3EDE3B}">
      <dsp:nvSpPr>
        <dsp:cNvPr id="0" name=""/>
        <dsp:cNvSpPr/>
      </dsp:nvSpPr>
      <dsp:spPr>
        <a:xfrm>
          <a:off x="0" y="372887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F28D8-9DC2-4B8F-9550-1ECDBB8C0489}">
      <dsp:nvSpPr>
        <dsp:cNvPr id="0" name=""/>
        <dsp:cNvSpPr/>
      </dsp:nvSpPr>
      <dsp:spPr>
        <a:xfrm>
          <a:off x="387377" y="3887"/>
          <a:ext cx="7747532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1. Adopción de </a:t>
          </a:r>
          <a:r>
            <a:rPr lang="es-ES" sz="2800" b="1" kern="1200" dirty="0" smtClean="0">
              <a:solidFill>
                <a:srgbClr val="C00000"/>
              </a:solidFill>
            </a:rPr>
            <a:t>medidas inmediatas de protección</a:t>
          </a:r>
          <a:r>
            <a:rPr lang="es-ES" sz="2800" kern="1200" dirty="0" smtClean="0"/>
            <a:t> al alumnado.  (ANEXO II)</a:t>
          </a:r>
          <a:endParaRPr lang="es-ES" sz="2800" kern="1200" dirty="0"/>
        </a:p>
      </dsp:txBody>
      <dsp:txXfrm>
        <a:off x="423403" y="39913"/>
        <a:ext cx="7675480" cy="665948"/>
      </dsp:txXfrm>
    </dsp:sp>
    <dsp:sp modelId="{22209B78-E783-4C46-ACCE-02B08674B26B}">
      <dsp:nvSpPr>
        <dsp:cNvPr id="0" name=""/>
        <dsp:cNvSpPr/>
      </dsp:nvSpPr>
      <dsp:spPr>
        <a:xfrm>
          <a:off x="0" y="1506887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84CEE-6BC8-4F48-B74B-4A8CC8088182}">
      <dsp:nvSpPr>
        <dsp:cNvPr id="0" name=""/>
        <dsp:cNvSpPr/>
      </dsp:nvSpPr>
      <dsp:spPr>
        <a:xfrm>
          <a:off x="360039" y="1080116"/>
          <a:ext cx="7747532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2. Constitución del </a:t>
          </a:r>
          <a:r>
            <a:rPr lang="es-ES" sz="2800" b="1" kern="1200" dirty="0" smtClean="0">
              <a:solidFill>
                <a:srgbClr val="C00000"/>
              </a:solidFill>
            </a:rPr>
            <a:t>Equipo de valoración</a:t>
          </a:r>
          <a:r>
            <a:rPr lang="es-ES" sz="2800" kern="1200" dirty="0" smtClean="0"/>
            <a:t>. </a:t>
          </a:r>
          <a:endParaRPr lang="es-ES" sz="2800" kern="1200" dirty="0"/>
        </a:p>
      </dsp:txBody>
      <dsp:txXfrm>
        <a:off x="396065" y="1116142"/>
        <a:ext cx="7675480" cy="665948"/>
      </dsp:txXfrm>
    </dsp:sp>
    <dsp:sp modelId="{3E8433ED-7006-4D7C-9CE0-D92914316D7A}">
      <dsp:nvSpPr>
        <dsp:cNvPr id="0" name=""/>
        <dsp:cNvSpPr/>
      </dsp:nvSpPr>
      <dsp:spPr>
        <a:xfrm>
          <a:off x="0" y="3110528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2F7B-1755-4FDC-94ED-B476B48772CF}">
      <dsp:nvSpPr>
        <dsp:cNvPr id="0" name=""/>
        <dsp:cNvSpPr/>
      </dsp:nvSpPr>
      <dsp:spPr>
        <a:xfrm>
          <a:off x="387377" y="2271887"/>
          <a:ext cx="7747532" cy="12076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3. </a:t>
          </a:r>
          <a:r>
            <a:rPr lang="es-ES" sz="2800" b="1" kern="1200" dirty="0" smtClean="0">
              <a:solidFill>
                <a:srgbClr val="C00000"/>
              </a:solidFill>
            </a:rPr>
            <a:t>Comunicación del inicio del Protocolo a Inspección </a:t>
          </a:r>
          <a:r>
            <a:rPr lang="es-ES" sz="2800" kern="1200" dirty="0" smtClean="0"/>
            <a:t>de educación y al Equipo de Convivencia Escolar.</a:t>
          </a:r>
          <a:endParaRPr lang="es-ES" sz="2800" kern="1200" dirty="0"/>
        </a:p>
      </dsp:txBody>
      <dsp:txXfrm>
        <a:off x="446329" y="2330839"/>
        <a:ext cx="7629628" cy="108973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C2978-ADE8-46D6-8790-E3624F914C73}">
      <dsp:nvSpPr>
        <dsp:cNvPr id="0" name=""/>
        <dsp:cNvSpPr/>
      </dsp:nvSpPr>
      <dsp:spPr>
        <a:xfrm>
          <a:off x="0" y="0"/>
          <a:ext cx="5400600" cy="64743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Inspección de educación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605" y="31605"/>
        <a:ext cx="5337390" cy="58422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BEF0C-36D2-493D-8D2B-EBA047885FF9}">
      <dsp:nvSpPr>
        <dsp:cNvPr id="0" name=""/>
        <dsp:cNvSpPr/>
      </dsp:nvSpPr>
      <dsp:spPr>
        <a:xfrm>
          <a:off x="0" y="0"/>
          <a:ext cx="799288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El </a:t>
          </a:r>
          <a:r>
            <a:rPr lang="es-ES" sz="2700" b="1" kern="1200" dirty="0" smtClean="0"/>
            <a:t>Equipo </a:t>
          </a:r>
          <a:r>
            <a:rPr lang="es-ES" sz="2700" kern="1200" dirty="0" smtClean="0"/>
            <a:t>mínimo </a:t>
          </a:r>
          <a:r>
            <a:rPr lang="es-ES" sz="2700" b="1" kern="1200" dirty="0" smtClean="0"/>
            <a:t>de valoración </a:t>
          </a:r>
          <a:r>
            <a:rPr lang="es-ES" sz="2700" kern="1200" dirty="0" smtClean="0"/>
            <a:t>estará compuesto por: </a:t>
          </a:r>
          <a:endParaRPr lang="es-ES" sz="2700" kern="1200" dirty="0"/>
        </a:p>
      </dsp:txBody>
      <dsp:txXfrm>
        <a:off x="31613" y="31613"/>
        <a:ext cx="7929662" cy="584369"/>
      </dsp:txXfrm>
    </dsp:sp>
    <dsp:sp modelId="{27DEF548-01FC-4EB6-87C3-7911C47A8D2F}">
      <dsp:nvSpPr>
        <dsp:cNvPr id="0" name=""/>
        <dsp:cNvSpPr/>
      </dsp:nvSpPr>
      <dsp:spPr>
        <a:xfrm>
          <a:off x="0" y="989004"/>
          <a:ext cx="7992888" cy="64759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/>
        </a:p>
      </dsp:txBody>
      <dsp:txXfrm>
        <a:off x="31613" y="1020617"/>
        <a:ext cx="7929662" cy="584369"/>
      </dsp:txXfrm>
    </dsp:sp>
    <dsp:sp modelId="{175544A0-3D54-43F0-8ED2-7553C79BB1D1}">
      <dsp:nvSpPr>
        <dsp:cNvPr id="0" name=""/>
        <dsp:cNvSpPr/>
      </dsp:nvSpPr>
      <dsp:spPr>
        <a:xfrm>
          <a:off x="0" y="1636599"/>
          <a:ext cx="7992888" cy="3140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Al menos un miembro del </a:t>
          </a:r>
          <a:r>
            <a:rPr lang="es-ES" sz="2400" b="1" kern="1200" dirty="0" smtClean="0"/>
            <a:t>Equipo directivo </a:t>
          </a:r>
          <a:r>
            <a:rPr lang="es-ES" sz="2400" kern="1200" dirty="0" smtClean="0"/>
            <a:t>(preferentemente dos).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El/la </a:t>
          </a:r>
          <a:r>
            <a:rPr lang="es-ES" sz="2400" b="1" kern="1200" dirty="0" smtClean="0"/>
            <a:t>profesor/a tutor/a </a:t>
          </a:r>
          <a:r>
            <a:rPr lang="es-ES" sz="2400" kern="1200" dirty="0" smtClean="0"/>
            <a:t>del alumno/a.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Siempre que sea posible, un miembro de los </a:t>
          </a:r>
          <a:r>
            <a:rPr lang="es-ES" sz="2400" b="1" kern="1200" dirty="0" smtClean="0"/>
            <a:t>Servicios de Orientación</a:t>
          </a:r>
          <a:r>
            <a:rPr lang="es-ES" sz="2400" kern="1200" dirty="0" smtClean="0"/>
            <a:t>. 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Podrá incorporarse el/la </a:t>
          </a:r>
          <a:r>
            <a:rPr lang="es-ES" sz="2400" b="1" kern="1200" dirty="0" smtClean="0"/>
            <a:t>Profesor/a Técnico/a de Servicios a la Comunidad, </a:t>
          </a:r>
          <a:r>
            <a:rPr lang="es-ES" sz="2400" kern="1200" dirty="0" smtClean="0"/>
            <a:t>así como otros profesionales.</a:t>
          </a:r>
          <a:endParaRPr lang="es-ES" sz="2400" kern="1200" dirty="0"/>
        </a:p>
      </dsp:txBody>
      <dsp:txXfrm>
        <a:off x="0" y="1636599"/>
        <a:ext cx="7992888" cy="314031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9B8E7-3FED-4EC0-90FD-69536004AC93}">
      <dsp:nvSpPr>
        <dsp:cNvPr id="0" name=""/>
        <dsp:cNvSpPr/>
      </dsp:nvSpPr>
      <dsp:spPr>
        <a:xfrm>
          <a:off x="3478" y="0"/>
          <a:ext cx="7121835" cy="410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b="1" kern="1200" dirty="0" smtClean="0"/>
            <a:t>PROCESO DE RECOGIDA DE INFORMACIÓN</a:t>
          </a:r>
          <a:endParaRPr lang="es-ES" sz="6400" kern="1200" dirty="0"/>
        </a:p>
      </dsp:txBody>
      <dsp:txXfrm>
        <a:off x="203841" y="200363"/>
        <a:ext cx="6721109" cy="370373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F067B-7562-4315-9C0D-96F9C9BAC5DF}">
      <dsp:nvSpPr>
        <dsp:cNvPr id="0" name=""/>
        <dsp:cNvSpPr/>
      </dsp:nvSpPr>
      <dsp:spPr>
        <a:xfrm>
          <a:off x="0" y="95250"/>
          <a:ext cx="7416824" cy="362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Se realizarán </a:t>
          </a:r>
          <a:r>
            <a:rPr lang="es-ES" sz="4100" b="1" kern="1200" dirty="0" smtClean="0">
              <a:solidFill>
                <a:srgbClr val="FFFF00"/>
              </a:solidFill>
            </a:rPr>
            <a:t>entrevistas con las familias o tutores/as legales </a:t>
          </a:r>
          <a:r>
            <a:rPr lang="es-ES" sz="4100" kern="1200" dirty="0" smtClean="0"/>
            <a:t>del alumnado implicado (presunta víctima y presunto acosador o acosadora).</a:t>
          </a:r>
          <a:endParaRPr lang="es-ES" sz="4100" kern="1200" dirty="0"/>
        </a:p>
      </dsp:txBody>
      <dsp:txXfrm>
        <a:off x="177003" y="272253"/>
        <a:ext cx="7062818" cy="327191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B1AC8-C2BE-4846-991E-3783C29984BD}">
      <dsp:nvSpPr>
        <dsp:cNvPr id="0" name=""/>
        <dsp:cNvSpPr/>
      </dsp:nvSpPr>
      <dsp:spPr>
        <a:xfrm>
          <a:off x="0" y="30736"/>
          <a:ext cx="7200800" cy="1193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Se recomienda que la </a:t>
          </a:r>
          <a:r>
            <a:rPr lang="es-ES" sz="3000" b="1" kern="1200" dirty="0" smtClean="0"/>
            <a:t>Dirección </a:t>
          </a:r>
          <a:r>
            <a:rPr lang="es-ES" sz="3000" b="0" kern="1200" dirty="0" smtClean="0"/>
            <a:t>del centro </a:t>
          </a:r>
          <a:r>
            <a:rPr lang="es-ES" sz="3000" kern="1200" dirty="0" smtClean="0"/>
            <a:t>esté presente y dirija esta reunión.</a:t>
          </a:r>
          <a:endParaRPr lang="es-ES" sz="3000" kern="1200" dirty="0"/>
        </a:p>
      </dsp:txBody>
      <dsp:txXfrm>
        <a:off x="58257" y="88993"/>
        <a:ext cx="7084286" cy="107688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7D9F1-283C-422B-AC97-3DBF724E17A7}">
      <dsp:nvSpPr>
        <dsp:cNvPr id="0" name=""/>
        <dsp:cNvSpPr/>
      </dsp:nvSpPr>
      <dsp:spPr>
        <a:xfrm>
          <a:off x="0" y="131724"/>
          <a:ext cx="7056784" cy="247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El Equipo de valoración </a:t>
          </a:r>
          <a:r>
            <a:rPr lang="es-ES" sz="3600" b="1" kern="1200" dirty="0" smtClean="0"/>
            <a:t>recogerá toda la documentación que considere relevante para acreditar los hechos. </a:t>
          </a:r>
          <a:r>
            <a:rPr lang="es-ES" sz="3600" kern="1200" dirty="0" smtClean="0"/>
            <a:t>  </a:t>
          </a:r>
          <a:endParaRPr lang="es-ES" sz="3600" kern="1200" dirty="0"/>
        </a:p>
      </dsp:txBody>
      <dsp:txXfrm>
        <a:off x="120715" y="252439"/>
        <a:ext cx="6815354" cy="223142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9B8E7-3FED-4EC0-90FD-69536004AC93}">
      <dsp:nvSpPr>
        <dsp:cNvPr id="0" name=""/>
        <dsp:cNvSpPr/>
      </dsp:nvSpPr>
      <dsp:spPr>
        <a:xfrm>
          <a:off x="0" y="0"/>
          <a:ext cx="7121835" cy="410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smtClean="0"/>
            <a:t>ANÁLISIS </a:t>
          </a:r>
        </a:p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smtClean="0"/>
            <a:t>Y </a:t>
          </a:r>
        </a:p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smtClean="0"/>
            <a:t>TOMA DE DECISIONES</a:t>
          </a:r>
          <a:endParaRPr lang="es-ES" sz="5500" kern="1200" dirty="0"/>
        </a:p>
      </dsp:txBody>
      <dsp:txXfrm>
        <a:off x="200363" y="200363"/>
        <a:ext cx="6721109" cy="370373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AF323-7D34-4152-84A5-C412A68C4CD5}">
      <dsp:nvSpPr>
        <dsp:cNvPr id="0" name=""/>
        <dsp:cNvSpPr/>
      </dsp:nvSpPr>
      <dsp:spPr>
        <a:xfrm>
          <a:off x="0" y="0"/>
          <a:ext cx="7200800" cy="505020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>
              <a:solidFill>
                <a:schemeClr val="tx1"/>
              </a:solidFill>
            </a:rPr>
            <a:t>El </a:t>
          </a:r>
          <a:r>
            <a:rPr lang="es-ES" sz="4900" b="1" kern="1200" dirty="0" smtClean="0">
              <a:solidFill>
                <a:schemeClr val="tx1"/>
              </a:solidFill>
            </a:rPr>
            <a:t>Equipo de valoración</a:t>
          </a:r>
          <a:r>
            <a:rPr lang="es-ES" sz="4900" kern="1200" dirty="0" smtClean="0">
              <a:solidFill>
                <a:schemeClr val="tx1"/>
              </a:solidFill>
            </a:rPr>
            <a:t>, analizada la documentación, realizará una </a:t>
          </a:r>
          <a:r>
            <a:rPr lang="es-ES" sz="4900" b="1" i="0" kern="1200" dirty="0" smtClean="0">
              <a:solidFill>
                <a:schemeClr val="tx1"/>
              </a:solidFill>
            </a:rPr>
            <a:t>propuesta</a:t>
          </a:r>
          <a:r>
            <a:rPr lang="es-ES" sz="4900" b="0" kern="1200" dirty="0" smtClean="0">
              <a:solidFill>
                <a:schemeClr val="tx1"/>
              </a:solidFill>
            </a:rPr>
            <a:t> de valoración</a:t>
          </a:r>
          <a:r>
            <a:rPr lang="es-ES" sz="4900" kern="1200" dirty="0" smtClean="0">
              <a:solidFill>
                <a:schemeClr val="tx1"/>
              </a:solidFill>
            </a:rPr>
            <a:t> </a:t>
          </a:r>
          <a:r>
            <a:rPr lang="es-ES" sz="4900" b="0" kern="1200" dirty="0" smtClean="0">
              <a:solidFill>
                <a:schemeClr val="tx1"/>
              </a:solidFill>
            </a:rPr>
            <a:t>a la Dirección del centro.</a:t>
          </a:r>
          <a:endParaRPr lang="es-ES" sz="4900" b="0" kern="1200" dirty="0">
            <a:solidFill>
              <a:schemeClr val="tx1"/>
            </a:solidFill>
          </a:endParaRPr>
        </a:p>
      </dsp:txBody>
      <dsp:txXfrm>
        <a:off x="246531" y="246531"/>
        <a:ext cx="6707738" cy="455714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A8E82-7142-4DE3-9D20-9BAF5B4BB569}">
      <dsp:nvSpPr>
        <dsp:cNvPr id="0" name=""/>
        <dsp:cNvSpPr/>
      </dsp:nvSpPr>
      <dsp:spPr>
        <a:xfrm>
          <a:off x="0" y="12105"/>
          <a:ext cx="7200800" cy="5160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b="1" kern="1200" dirty="0" smtClean="0"/>
            <a:t>La </a:t>
          </a:r>
          <a:r>
            <a:rPr lang="es-ES" sz="4300" b="1" kern="1200" dirty="0" smtClean="0">
              <a:solidFill>
                <a:srgbClr val="FFFF00"/>
              </a:solidFill>
            </a:rPr>
            <a:t>Dirección </a:t>
          </a:r>
          <a:r>
            <a:rPr lang="es-ES" sz="4300" b="1" kern="1200" dirty="0" smtClean="0"/>
            <a:t>del centro</a:t>
          </a:r>
          <a:r>
            <a:rPr lang="es-ES" sz="4300" kern="1200" dirty="0" smtClean="0"/>
            <a:t>, con los informes elaborados por dicho equipo y, en su caso, con el asesoramiento de los Servicios de Orientación, </a:t>
          </a:r>
          <a:r>
            <a:rPr lang="es-ES" sz="4300" b="1" kern="1200" dirty="0" smtClean="0">
              <a:solidFill>
                <a:srgbClr val="FFFF00"/>
              </a:solidFill>
            </a:rPr>
            <a:t>valorará</a:t>
          </a:r>
          <a:r>
            <a:rPr lang="es-ES" sz="4300" kern="1200" dirty="0" smtClean="0"/>
            <a:t> en los siguientes términos:</a:t>
          </a:r>
          <a:endParaRPr lang="es-ES" sz="4300" kern="1200" dirty="0"/>
        </a:p>
      </dsp:txBody>
      <dsp:txXfrm>
        <a:off x="251908" y="264013"/>
        <a:ext cx="6696984" cy="4656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71723-1FED-4D67-9D89-9DA45C9067A4}">
      <dsp:nvSpPr>
        <dsp:cNvPr id="0" name=""/>
        <dsp:cNvSpPr/>
      </dsp:nvSpPr>
      <dsp:spPr>
        <a:xfrm>
          <a:off x="0" y="215593"/>
          <a:ext cx="6768752" cy="428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i="1" kern="1200" dirty="0" smtClean="0"/>
            <a:t>El mejor protocolo contra el acoso escolar, es la “</a:t>
          </a:r>
          <a:r>
            <a:rPr lang="es-ES" sz="6000" b="1" i="1" kern="1200" dirty="0" err="1" smtClean="0"/>
            <a:t>provención</a:t>
          </a:r>
          <a:r>
            <a:rPr lang="es-ES" sz="6000" b="1" i="1" kern="1200" dirty="0" smtClean="0"/>
            <a:t>”.</a:t>
          </a:r>
          <a:endParaRPr lang="es-ES" sz="6000" b="1" i="1" kern="1200" dirty="0"/>
        </a:p>
      </dsp:txBody>
      <dsp:txXfrm>
        <a:off x="209040" y="424633"/>
        <a:ext cx="6350672" cy="386412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8CD3F-3471-4019-A911-7C252D373590}">
      <dsp:nvSpPr>
        <dsp:cNvPr id="0" name=""/>
        <dsp:cNvSpPr/>
      </dsp:nvSpPr>
      <dsp:spPr>
        <a:xfrm>
          <a:off x="0" y="28688"/>
          <a:ext cx="8219256" cy="95073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C00000"/>
              </a:solidFill>
            </a:rPr>
            <a:t>No queda suficientemente acreditada </a:t>
          </a:r>
          <a:r>
            <a:rPr lang="es-ES" sz="2000" kern="1200" dirty="0" smtClean="0">
              <a:solidFill>
                <a:schemeClr val="tx1"/>
              </a:solidFill>
            </a:rPr>
            <a:t>la existencia de una situación compatible con las características definitorias del acoso escolar.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6411" y="75099"/>
        <a:ext cx="8126434" cy="85791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B64E4-C961-40E8-A2C7-2FC585E7AB33}">
      <dsp:nvSpPr>
        <dsp:cNvPr id="0" name=""/>
        <dsp:cNvSpPr/>
      </dsp:nvSpPr>
      <dsp:spPr>
        <a:xfrm>
          <a:off x="0" y="55532"/>
          <a:ext cx="8219256" cy="210470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Existen </a:t>
          </a:r>
          <a:r>
            <a:rPr lang="es-ES" sz="2000" b="1" kern="1200" dirty="0" smtClean="0">
              <a:solidFill>
                <a:srgbClr val="C00000"/>
              </a:solidFill>
            </a:rPr>
            <a:t>conductas contrarias a la convivencia </a:t>
          </a:r>
          <a:r>
            <a:rPr lang="es-ES" sz="2000" kern="1200" dirty="0" smtClean="0">
              <a:solidFill>
                <a:schemeClr val="tx1"/>
              </a:solidFill>
            </a:rPr>
            <a:t>sin que, por las características del alumnado o el tipo de conductas realizadas, proceda, por el momento, la iniciación del procedimiento de corrección establecido en el Artículo 67 del Decreto 73/2011, de 22 de marzo.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En este caso deberá firmarse por el alumno/a presunto/a agresor/a y sus representante legales el </a:t>
          </a:r>
          <a:r>
            <a:rPr lang="es-ES" sz="1700" b="1" kern="1200" dirty="0" smtClean="0">
              <a:solidFill>
                <a:srgbClr val="C00000"/>
              </a:solidFill>
            </a:rPr>
            <a:t>Contrato de conducta</a:t>
          </a:r>
          <a:r>
            <a:rPr lang="es-ES" sz="1700" kern="1200" dirty="0" smtClean="0">
              <a:solidFill>
                <a:srgbClr val="C00000"/>
              </a:solidFill>
            </a:rPr>
            <a:t> </a:t>
          </a:r>
          <a:r>
            <a:rPr lang="es-ES" sz="1700" kern="1200" dirty="0" smtClean="0">
              <a:solidFill>
                <a:schemeClr val="tx1"/>
              </a:solidFill>
            </a:rPr>
            <a:t>recogido en el Documento de Apoyo B.2.7.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02743" y="158275"/>
        <a:ext cx="8013770" cy="189922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0E5F4-DC04-4BAC-93CB-199DFBA5297E}">
      <dsp:nvSpPr>
        <dsp:cNvPr id="0" name=""/>
        <dsp:cNvSpPr/>
      </dsp:nvSpPr>
      <dsp:spPr>
        <a:xfrm>
          <a:off x="0" y="3311"/>
          <a:ext cx="7848872" cy="5177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El </a:t>
          </a:r>
          <a:r>
            <a:rPr lang="es-ES" sz="3500" b="1" kern="1200" dirty="0" smtClean="0">
              <a:solidFill>
                <a:srgbClr val="FFFF00"/>
              </a:solidFill>
            </a:rPr>
            <a:t>Equipo directivo </a:t>
          </a:r>
          <a:r>
            <a:rPr lang="es-ES" sz="3500" kern="1200" dirty="0" smtClean="0"/>
            <a:t>elabora el </a:t>
          </a:r>
        </a:p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>
              <a:solidFill>
                <a:srgbClr val="FFFF00"/>
              </a:solidFill>
            </a:rPr>
            <a:t>Informe resumen</a:t>
          </a:r>
          <a:r>
            <a:rPr lang="es-ES" sz="3500" b="1" kern="1200" dirty="0" smtClean="0"/>
            <a:t> </a:t>
          </a:r>
          <a:r>
            <a:rPr lang="es-ES" sz="3500" kern="1200" dirty="0" smtClean="0"/>
            <a:t>(ANEXO VIII) </a:t>
          </a:r>
        </a:p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que recoge las actuaciones realizadas y concluye con una valoración de la concurrencia, o no, de las características definitorias de una posible situación de acoso escolar.</a:t>
          </a:r>
          <a:endParaRPr lang="es-ES" sz="3500" kern="1200" dirty="0"/>
        </a:p>
      </dsp:txBody>
      <dsp:txXfrm>
        <a:off x="252767" y="256078"/>
        <a:ext cx="7343338" cy="467241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A016-4601-4648-8519-8A96DBE2554A}">
      <dsp:nvSpPr>
        <dsp:cNvPr id="0" name=""/>
        <dsp:cNvSpPr/>
      </dsp:nvSpPr>
      <dsp:spPr>
        <a:xfrm>
          <a:off x="0" y="1547"/>
          <a:ext cx="5112568" cy="316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3200" kern="1200" dirty="0" smtClean="0"/>
            <a:t>Antes de que hayan transcurrido </a:t>
          </a:r>
        </a:p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22 días lectivos</a:t>
          </a:r>
          <a:r>
            <a:rPr lang="es-ES" sz="3200" kern="1200" dirty="0" smtClean="0"/>
            <a:t> </a:t>
          </a:r>
        </a:p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3200" kern="1200" dirty="0" smtClean="0"/>
            <a:t>desde la puesta en marcha del protocolo, el ANEXO VIII se enviará a: </a:t>
          </a:r>
          <a:endParaRPr lang="es-ES" sz="3200" kern="1200" dirty="0"/>
        </a:p>
      </dsp:txBody>
      <dsp:txXfrm>
        <a:off x="154515" y="156062"/>
        <a:ext cx="4803538" cy="285622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35D5F-2EA8-45C1-9C18-9AFC51A331D3}">
      <dsp:nvSpPr>
        <dsp:cNvPr id="0" name=""/>
        <dsp:cNvSpPr/>
      </dsp:nvSpPr>
      <dsp:spPr>
        <a:xfrm>
          <a:off x="0" y="108011"/>
          <a:ext cx="7056784" cy="55165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Inspección de educación </a:t>
          </a:r>
          <a:endParaRPr lang="es-ES" sz="2300" b="1" kern="1200" dirty="0">
            <a:solidFill>
              <a:schemeClr val="tx1"/>
            </a:solidFill>
          </a:endParaRPr>
        </a:p>
      </dsp:txBody>
      <dsp:txXfrm>
        <a:off x="26930" y="134941"/>
        <a:ext cx="7002924" cy="497795"/>
      </dsp:txXfrm>
    </dsp:sp>
    <dsp:sp modelId="{F2A85913-CADF-41BC-8A7B-F572421F3638}">
      <dsp:nvSpPr>
        <dsp:cNvPr id="0" name=""/>
        <dsp:cNvSpPr/>
      </dsp:nvSpPr>
      <dsp:spPr>
        <a:xfrm>
          <a:off x="0" y="762492"/>
          <a:ext cx="7056784" cy="55165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Equipo de Orientación Educativa en Convivencia Escolar</a:t>
          </a:r>
          <a:r>
            <a:rPr lang="es-ES" sz="2300" kern="1200" dirty="0" smtClean="0">
              <a:solidFill>
                <a:schemeClr val="tx1"/>
              </a:solidFill>
            </a:rPr>
            <a:t>. 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26930" y="789422"/>
        <a:ext cx="7002924" cy="49779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347B2-193F-443F-8892-7F4A3794A4D1}">
      <dsp:nvSpPr>
        <dsp:cNvPr id="0" name=""/>
        <dsp:cNvSpPr/>
      </dsp:nvSpPr>
      <dsp:spPr>
        <a:xfrm>
          <a:off x="0" y="680"/>
          <a:ext cx="3672403" cy="561525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En el caso de concluir que se trata de una </a:t>
          </a:r>
          <a:r>
            <a:rPr lang="es-ES" sz="3600" b="1" kern="1200" dirty="0" smtClean="0">
              <a:solidFill>
                <a:srgbClr val="C00000"/>
              </a:solidFill>
            </a:rPr>
            <a:t>situación compatible </a:t>
          </a:r>
          <a:r>
            <a:rPr lang="es-ES" sz="3600" kern="1200" dirty="0" smtClean="0">
              <a:solidFill>
                <a:schemeClr val="tx1"/>
              </a:solidFill>
            </a:rPr>
            <a:t>con las características definitorias del </a:t>
          </a:r>
          <a:r>
            <a:rPr lang="es-ES" sz="3600" b="1" kern="1200" dirty="0" smtClean="0">
              <a:solidFill>
                <a:srgbClr val="C00000"/>
              </a:solidFill>
            </a:rPr>
            <a:t>acoso escolar…</a:t>
          </a:r>
          <a:endParaRPr lang="es-ES" sz="3600" kern="1200" dirty="0">
            <a:solidFill>
              <a:srgbClr val="C00000"/>
            </a:solidFill>
          </a:endParaRPr>
        </a:p>
      </dsp:txBody>
      <dsp:txXfrm>
        <a:off x="179272" y="179952"/>
        <a:ext cx="3313859" cy="525670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67C1F-37CD-4C50-AE7D-AD2571431D73}">
      <dsp:nvSpPr>
        <dsp:cNvPr id="0" name=""/>
        <dsp:cNvSpPr/>
      </dsp:nvSpPr>
      <dsp:spPr>
        <a:xfrm>
          <a:off x="0" y="113882"/>
          <a:ext cx="7344816" cy="69556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rgbClr val="002060"/>
              </a:solidFill>
            </a:rPr>
            <a:t>Previa consulta con Inspección de educación. </a:t>
          </a:r>
          <a:endParaRPr lang="es-ES" sz="2900" b="1" kern="1200" dirty="0">
            <a:solidFill>
              <a:srgbClr val="002060"/>
            </a:solidFill>
          </a:endParaRPr>
        </a:p>
      </dsp:txBody>
      <dsp:txXfrm>
        <a:off x="33955" y="147837"/>
        <a:ext cx="7276906" cy="62765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FB65F-6CCA-4D0A-B18E-3B5BA2BA22C2}">
      <dsp:nvSpPr>
        <dsp:cNvPr id="0" name=""/>
        <dsp:cNvSpPr/>
      </dsp:nvSpPr>
      <dsp:spPr>
        <a:xfrm>
          <a:off x="0" y="135016"/>
          <a:ext cx="4680520" cy="18902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002060"/>
              </a:solidFill>
            </a:rPr>
            <a:t>Se valorará</a:t>
          </a:r>
          <a:r>
            <a:rPr lang="es-ES" sz="3200" kern="1200" dirty="0" smtClean="0">
              <a:solidFill>
                <a:srgbClr val="002060"/>
              </a:solidFill>
            </a:rPr>
            <a:t> la pertinencia de comunicar  la situación a </a:t>
          </a:r>
          <a:r>
            <a:rPr lang="es-ES" sz="3200" b="1" kern="1200" dirty="0" smtClean="0">
              <a:solidFill>
                <a:srgbClr val="002060"/>
              </a:solidFill>
            </a:rPr>
            <a:t>Fiscalía de Menores.</a:t>
          </a:r>
          <a:endParaRPr lang="es-ES" sz="3200" kern="1200" dirty="0">
            <a:solidFill>
              <a:srgbClr val="002060"/>
            </a:solidFill>
          </a:endParaRPr>
        </a:p>
      </dsp:txBody>
      <dsp:txXfrm>
        <a:off x="92272" y="227288"/>
        <a:ext cx="4495976" cy="170566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0F185-EF71-4771-8001-AF860F1AC4CD}">
      <dsp:nvSpPr>
        <dsp:cNvPr id="0" name=""/>
        <dsp:cNvSpPr/>
      </dsp:nvSpPr>
      <dsp:spPr>
        <a:xfrm>
          <a:off x="0" y="0"/>
          <a:ext cx="7416824" cy="4136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Cuando esté implicado </a:t>
          </a:r>
          <a:r>
            <a:rPr lang="es-ES" sz="4400" b="1" kern="1200" dirty="0" smtClean="0">
              <a:solidFill>
                <a:srgbClr val="FFFF00"/>
              </a:solidFill>
            </a:rPr>
            <a:t>alumnado de otros centros educativos</a:t>
          </a:r>
          <a:r>
            <a:rPr lang="es-ES" sz="4400" b="1" kern="1200" dirty="0" smtClean="0"/>
            <a:t>,</a:t>
          </a:r>
          <a:r>
            <a:rPr lang="es-ES" sz="4400" kern="1200" dirty="0" smtClean="0"/>
            <a:t> la Dirección del centro comunicará esta circunstancia a </a:t>
          </a:r>
          <a:r>
            <a:rPr lang="es-ES" sz="4400" b="1" kern="1200" dirty="0" smtClean="0">
              <a:solidFill>
                <a:srgbClr val="FFFF00"/>
              </a:solidFill>
            </a:rPr>
            <a:t>Inspección de educación</a:t>
          </a:r>
          <a:r>
            <a:rPr lang="es-ES" sz="4400" kern="1200" dirty="0" smtClean="0"/>
            <a:t>. </a:t>
          </a:r>
          <a:endParaRPr lang="es-ES" sz="4400" kern="1200" dirty="0"/>
        </a:p>
      </dsp:txBody>
      <dsp:txXfrm>
        <a:off x="201948" y="201948"/>
        <a:ext cx="7012928" cy="3733034"/>
      </dsp:txXfrm>
    </dsp:sp>
    <dsp:sp modelId="{947C5999-176F-4540-B6A3-31B23B2AAA67}">
      <dsp:nvSpPr>
        <dsp:cNvPr id="0" name=""/>
        <dsp:cNvSpPr/>
      </dsp:nvSpPr>
      <dsp:spPr>
        <a:xfrm>
          <a:off x="1158793" y="4602187"/>
          <a:ext cx="5099236" cy="66953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Documento de apoyo D.2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1191477" y="4634871"/>
        <a:ext cx="5033868" cy="60416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9B8E7-3FED-4EC0-90FD-69536004AC93}">
      <dsp:nvSpPr>
        <dsp:cNvPr id="0" name=""/>
        <dsp:cNvSpPr/>
      </dsp:nvSpPr>
      <dsp:spPr>
        <a:xfrm>
          <a:off x="3478" y="0"/>
          <a:ext cx="7121835" cy="410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kern="1200" dirty="0" smtClean="0"/>
            <a:t>SEGUIMIENTO Y SUPERVISIÓN</a:t>
          </a:r>
          <a:endParaRPr lang="es-ES" sz="6400" kern="1200" dirty="0"/>
        </a:p>
      </dsp:txBody>
      <dsp:txXfrm>
        <a:off x="203841" y="200363"/>
        <a:ext cx="6721109" cy="3703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EA419-9EB1-4BB2-8A45-DC64B361D372}">
      <dsp:nvSpPr>
        <dsp:cNvPr id="0" name=""/>
        <dsp:cNvSpPr/>
      </dsp:nvSpPr>
      <dsp:spPr>
        <a:xfrm>
          <a:off x="0" y="25628"/>
          <a:ext cx="7560840" cy="4413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El </a:t>
          </a:r>
          <a:r>
            <a:rPr lang="es-ES" sz="4100" b="1" kern="1200" dirty="0" smtClean="0">
              <a:solidFill>
                <a:srgbClr val="FFFF00"/>
              </a:solidFill>
            </a:rPr>
            <a:t>acoso</a:t>
          </a:r>
          <a:r>
            <a:rPr lang="es-ES" sz="4100" kern="1200" dirty="0" smtClean="0"/>
            <a:t> </a:t>
          </a:r>
        </a:p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está tipificado</a:t>
          </a:r>
          <a:r>
            <a:rPr lang="es-ES" sz="4100" b="1" kern="1200" dirty="0" smtClean="0"/>
            <a:t> </a:t>
          </a:r>
          <a:r>
            <a:rPr lang="es-ES" sz="4100" kern="1200" dirty="0" smtClean="0"/>
            <a:t>como una </a:t>
          </a:r>
          <a:r>
            <a:rPr lang="es-ES" sz="4100" b="1" kern="1200" dirty="0" smtClean="0">
              <a:solidFill>
                <a:srgbClr val="FFFF00"/>
              </a:solidFill>
            </a:rPr>
            <a:t>conducta gravemente perjudicial para la convivencia </a:t>
          </a:r>
          <a:r>
            <a:rPr lang="es-ES" sz="4100" b="1" kern="1200" dirty="0" smtClean="0"/>
            <a:t>e</a:t>
          </a:r>
          <a:r>
            <a:rPr lang="es-ES" sz="4100" kern="1200" dirty="0" smtClean="0"/>
            <a:t>n el artículo 64 del RD 73/2011.</a:t>
          </a:r>
          <a:endParaRPr lang="es-ES" sz="4100" kern="1200" dirty="0"/>
        </a:p>
      </dsp:txBody>
      <dsp:txXfrm>
        <a:off x="215437" y="241065"/>
        <a:ext cx="7129966" cy="398236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1AF89-8733-4C5A-9DAE-096B721A4C28}">
      <dsp:nvSpPr>
        <dsp:cNvPr id="0" name=""/>
        <dsp:cNvSpPr/>
      </dsp:nvSpPr>
      <dsp:spPr>
        <a:xfrm>
          <a:off x="0" y="92"/>
          <a:ext cx="7272808" cy="719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/>
            <a:t>Plan de seguimiento.</a:t>
          </a:r>
          <a:r>
            <a:rPr lang="es-ES" sz="4000" kern="1200" dirty="0" smtClean="0"/>
            <a:t> </a:t>
          </a:r>
          <a:endParaRPr lang="es-ES" sz="4000" kern="1200" dirty="0"/>
        </a:p>
      </dsp:txBody>
      <dsp:txXfrm>
        <a:off x="35126" y="35218"/>
        <a:ext cx="7202556" cy="64929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2C6F8-9E26-40FC-9940-5FA3B6E0A1EC}">
      <dsp:nvSpPr>
        <dsp:cNvPr id="0" name=""/>
        <dsp:cNvSpPr/>
      </dsp:nvSpPr>
      <dsp:spPr>
        <a:xfrm>
          <a:off x="0" y="63433"/>
          <a:ext cx="8229600" cy="533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0" i="0" kern="1200" baseline="0" dirty="0" smtClean="0"/>
            <a:t>El Equipo directivo, bien personalmente, bien a través del profesor/a tutor/a, establecerá un </a:t>
          </a:r>
          <a:r>
            <a:rPr lang="es-ES" sz="4000" b="1" i="0" kern="1200" baseline="0" dirty="0" smtClean="0">
              <a:solidFill>
                <a:srgbClr val="FFFF00"/>
              </a:solidFill>
            </a:rPr>
            <a:t>procedimiento y calendario de comunicación </a:t>
          </a:r>
          <a:r>
            <a:rPr lang="es-ES" sz="4000" b="0" i="0" kern="1200" baseline="0" dirty="0" smtClean="0">
              <a:solidFill>
                <a:srgbClr val="FFFF00"/>
              </a:solidFill>
            </a:rPr>
            <a:t>con las familias o tutores/as  legale</a:t>
          </a:r>
          <a:r>
            <a:rPr lang="es-ES" sz="4000" b="0" i="0" kern="1200" baseline="0" dirty="0" smtClean="0"/>
            <a:t>s de los alumnos/as implicados (víctima y agresor/a). </a:t>
          </a:r>
          <a:endParaRPr lang="es-ES" sz="4000" kern="1200" dirty="0"/>
        </a:p>
      </dsp:txBody>
      <dsp:txXfrm>
        <a:off x="260443" y="323876"/>
        <a:ext cx="7708714" cy="481431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DFF8C-92A0-4BA3-8821-A27D7A148E11}">
      <dsp:nvSpPr>
        <dsp:cNvPr id="0" name=""/>
        <dsp:cNvSpPr/>
      </dsp:nvSpPr>
      <dsp:spPr>
        <a:xfrm>
          <a:off x="0" y="231259"/>
          <a:ext cx="5400600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Siempre que el alumno/a permanezca en el mismo centro, se facilitará </a:t>
          </a:r>
          <a:r>
            <a:rPr lang="es-ES" sz="2500" kern="1200" dirty="0" smtClean="0">
              <a:solidFill>
                <a:srgbClr val="FFFF00"/>
              </a:solidFill>
            </a:rPr>
            <a:t>copia</a:t>
          </a:r>
          <a:r>
            <a:rPr lang="es-ES" sz="2500" kern="1200" dirty="0" smtClean="0"/>
            <a:t> del ANEXO IX  al </a:t>
          </a:r>
          <a:r>
            <a:rPr lang="es-ES" sz="2500" kern="1200" dirty="0" smtClean="0">
              <a:solidFill>
                <a:srgbClr val="FFFF00"/>
              </a:solidFill>
            </a:rPr>
            <a:t>tutor/a</a:t>
          </a:r>
          <a:r>
            <a:rPr lang="es-ES" sz="2500" kern="1200" dirty="0" smtClean="0"/>
            <a:t> del alumno/a en el </a:t>
          </a:r>
          <a:r>
            <a:rPr lang="es-ES" sz="2500" kern="1200" dirty="0" smtClean="0">
              <a:solidFill>
                <a:srgbClr val="FFFF00"/>
              </a:solidFill>
            </a:rPr>
            <a:t>curso siguiente.</a:t>
          </a:r>
          <a:endParaRPr lang="es-ES" sz="2500" kern="1200" dirty="0">
            <a:solidFill>
              <a:srgbClr val="FFFF00"/>
            </a:solidFill>
          </a:endParaRPr>
        </a:p>
      </dsp:txBody>
      <dsp:txXfrm>
        <a:off x="87100" y="318359"/>
        <a:ext cx="5226400" cy="161005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09D00-193C-48ED-8462-E058A0B22A07}">
      <dsp:nvSpPr>
        <dsp:cNvPr id="0" name=""/>
        <dsp:cNvSpPr/>
      </dsp:nvSpPr>
      <dsp:spPr>
        <a:xfrm>
          <a:off x="0" y="272762"/>
          <a:ext cx="8229600" cy="463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De la valoración del seguimiento, se dejará constancia en el ANEXO X. </a:t>
          </a:r>
          <a:endParaRPr lang="es-ES" sz="6500" kern="1200" dirty="0"/>
        </a:p>
      </dsp:txBody>
      <dsp:txXfrm>
        <a:off x="226460" y="499222"/>
        <a:ext cx="7776680" cy="418613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791C0-3351-480E-8E50-9F162F2EA79D}">
      <dsp:nvSpPr>
        <dsp:cNvPr id="0" name=""/>
        <dsp:cNvSpPr/>
      </dsp:nvSpPr>
      <dsp:spPr>
        <a:xfrm>
          <a:off x="0" y="0"/>
          <a:ext cx="8229600" cy="213993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Al finalizar el curso lectivo,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la </a:t>
          </a:r>
          <a:r>
            <a:rPr lang="es-ES" sz="3200" b="1" kern="1200" dirty="0" smtClean="0"/>
            <a:t>Dirección </a:t>
          </a:r>
          <a:r>
            <a:rPr lang="es-ES" sz="3200" kern="1200" dirty="0" smtClean="0"/>
            <a:t>del centro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enviará el </a:t>
          </a:r>
          <a:r>
            <a:rPr lang="es-ES" sz="3200" b="1" kern="1200" dirty="0" smtClean="0">
              <a:solidFill>
                <a:srgbClr val="FFFF00"/>
              </a:solidFill>
            </a:rPr>
            <a:t>ANEXO X</a:t>
          </a:r>
          <a:endParaRPr lang="es-ES" sz="3200" b="0" kern="1200" dirty="0">
            <a:solidFill>
              <a:srgbClr val="FFFF00"/>
            </a:solidFill>
          </a:endParaRPr>
        </a:p>
      </dsp:txBody>
      <dsp:txXfrm>
        <a:off x="104463" y="104463"/>
        <a:ext cx="8020674" cy="1931004"/>
      </dsp:txXfrm>
    </dsp:sp>
    <dsp:sp modelId="{F4BBCFED-4D32-4348-A6B8-B20AAEAABA2D}">
      <dsp:nvSpPr>
        <dsp:cNvPr id="0" name=""/>
        <dsp:cNvSpPr/>
      </dsp:nvSpPr>
      <dsp:spPr>
        <a:xfrm>
          <a:off x="576071" y="2353191"/>
          <a:ext cx="7077456" cy="7543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accent1">
                  <a:lumMod val="50000"/>
                </a:schemeClr>
              </a:solidFill>
            </a:rPr>
            <a:t>Inspección de educación </a:t>
          </a:r>
          <a:endParaRPr lang="es-ES" sz="3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12894" y="2390014"/>
        <a:ext cx="7003810" cy="680679"/>
      </dsp:txXfrm>
    </dsp:sp>
    <dsp:sp modelId="{67F47690-B4AB-4577-B8BD-D09DA6312148}">
      <dsp:nvSpPr>
        <dsp:cNvPr id="0" name=""/>
        <dsp:cNvSpPr/>
      </dsp:nvSpPr>
      <dsp:spPr>
        <a:xfrm>
          <a:off x="3315376" y="3286076"/>
          <a:ext cx="1598846" cy="812938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y </a:t>
          </a:r>
          <a:endParaRPr lang="es-ES" sz="2400" kern="1200" dirty="0"/>
        </a:p>
      </dsp:txBody>
      <dsp:txXfrm>
        <a:off x="3355060" y="3325760"/>
        <a:ext cx="1519478" cy="733570"/>
      </dsp:txXfrm>
    </dsp:sp>
    <dsp:sp modelId="{FA036BD9-78CF-477F-BD8B-E9B379F74A2E}">
      <dsp:nvSpPr>
        <dsp:cNvPr id="0" name=""/>
        <dsp:cNvSpPr/>
      </dsp:nvSpPr>
      <dsp:spPr>
        <a:xfrm>
          <a:off x="576071" y="4277574"/>
          <a:ext cx="7077456" cy="94430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accent1">
                  <a:lumMod val="50000"/>
                </a:schemeClr>
              </a:solidFill>
            </a:rPr>
            <a:t>Equipo de Orientación Educativa en Convivencia Escolar. </a:t>
          </a:r>
          <a:endParaRPr lang="es-ES" sz="3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2168" y="4323671"/>
        <a:ext cx="6985262" cy="85211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8A4D2-18F4-4408-B9DD-169FD59F51CA}">
      <dsp:nvSpPr>
        <dsp:cNvPr id="0" name=""/>
        <dsp:cNvSpPr/>
      </dsp:nvSpPr>
      <dsp:spPr>
        <a:xfrm>
          <a:off x="0" y="78426"/>
          <a:ext cx="6768752" cy="236342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Cuando se valore que </a:t>
          </a:r>
          <a:r>
            <a:rPr lang="es-ES" sz="2600" b="1" kern="1200" dirty="0" smtClean="0">
              <a:solidFill>
                <a:srgbClr val="C00000"/>
              </a:solidFill>
            </a:rPr>
            <a:t>la situación de acoso no ha cesado, o se ha reactivado</a:t>
          </a:r>
          <a:r>
            <a:rPr lang="es-ES" sz="2600" kern="1200" dirty="0" smtClean="0">
              <a:solidFill>
                <a:schemeClr val="tx1"/>
              </a:solidFill>
            </a:rPr>
            <a:t>, se comunicará inmediatamente a la </a:t>
          </a:r>
          <a:r>
            <a:rPr lang="es-ES" sz="2600" b="1" kern="1200" dirty="0" smtClean="0">
              <a:solidFill>
                <a:schemeClr val="tx1"/>
              </a:solidFill>
            </a:rPr>
            <a:t>Dirección</a:t>
          </a:r>
          <a:r>
            <a:rPr lang="es-ES" sz="2600" kern="1200" dirty="0" smtClean="0">
              <a:solidFill>
                <a:schemeClr val="tx1"/>
              </a:solidFill>
            </a:rPr>
            <a:t> del centro, que informará de ello a </a:t>
          </a:r>
          <a:r>
            <a:rPr lang="es-ES" sz="2600" b="1" kern="1200" dirty="0" smtClean="0">
              <a:solidFill>
                <a:schemeClr val="tx1"/>
              </a:solidFill>
            </a:rPr>
            <a:t>Inspección</a:t>
          </a:r>
          <a:r>
            <a:rPr lang="es-ES" sz="2600" kern="1200" dirty="0" smtClean="0">
              <a:solidFill>
                <a:schemeClr val="tx1"/>
              </a:solidFill>
            </a:rPr>
            <a:t> y adoptará las medidas oportunas: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115373" y="193799"/>
        <a:ext cx="6538006" cy="213267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C5A48-44FD-4412-A880-DDA6178D8E35}">
      <dsp:nvSpPr>
        <dsp:cNvPr id="0" name=""/>
        <dsp:cNvSpPr/>
      </dsp:nvSpPr>
      <dsp:spPr>
        <a:xfrm>
          <a:off x="0" y="2123"/>
          <a:ext cx="6624736" cy="602522"/>
        </a:xfrm>
        <a:prstGeom prst="round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Revisión de medidas </a:t>
          </a:r>
          <a:r>
            <a:rPr lang="es-ES" sz="2800" kern="1200" dirty="0" smtClean="0"/>
            <a:t>de protección. </a:t>
          </a:r>
          <a:endParaRPr lang="es-ES" sz="2800" kern="1200" dirty="0"/>
        </a:p>
      </dsp:txBody>
      <dsp:txXfrm>
        <a:off x="29413" y="31536"/>
        <a:ext cx="6565910" cy="543696"/>
      </dsp:txXfrm>
    </dsp:sp>
    <dsp:sp modelId="{7FEC3766-3235-4F69-941A-17D175BFB121}">
      <dsp:nvSpPr>
        <dsp:cNvPr id="0" name=""/>
        <dsp:cNvSpPr/>
      </dsp:nvSpPr>
      <dsp:spPr>
        <a:xfrm>
          <a:off x="2880335" y="617302"/>
          <a:ext cx="864064" cy="49770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y/o </a:t>
          </a:r>
          <a:endParaRPr lang="es-ES" sz="2000" kern="1200" dirty="0"/>
        </a:p>
      </dsp:txBody>
      <dsp:txXfrm>
        <a:off x="2904631" y="641598"/>
        <a:ext cx="815472" cy="449116"/>
      </dsp:txXfrm>
    </dsp:sp>
    <dsp:sp modelId="{CC42DA0F-8E29-4E04-A644-30C0180B6F79}">
      <dsp:nvSpPr>
        <dsp:cNvPr id="0" name=""/>
        <dsp:cNvSpPr/>
      </dsp:nvSpPr>
      <dsp:spPr>
        <a:xfrm>
          <a:off x="0" y="1113271"/>
          <a:ext cx="6624736" cy="107594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Incoación del correspondiente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expediente disciplinario.</a:t>
          </a:r>
          <a:endParaRPr lang="es-ES" sz="2800" kern="1200" dirty="0"/>
        </a:p>
      </dsp:txBody>
      <dsp:txXfrm>
        <a:off x="52523" y="1165794"/>
        <a:ext cx="6519690" cy="97089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DA3CC-2FF2-4F6C-8973-4E3F3AF49F0F}">
      <dsp:nvSpPr>
        <dsp:cNvPr id="0" name=""/>
        <dsp:cNvSpPr/>
      </dsp:nvSpPr>
      <dsp:spPr>
        <a:xfrm>
          <a:off x="0" y="159384"/>
          <a:ext cx="7344816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En caso </a:t>
          </a:r>
          <a:r>
            <a:rPr lang="es-ES" sz="3000" kern="1200" dirty="0" smtClean="0">
              <a:solidFill>
                <a:schemeClr val="bg1"/>
              </a:solidFill>
            </a:rPr>
            <a:t>de</a:t>
          </a:r>
          <a:r>
            <a:rPr lang="es-ES" sz="3000" kern="1200" dirty="0" smtClean="0">
              <a:solidFill>
                <a:srgbClr val="FFFF00"/>
              </a:solidFill>
            </a:rPr>
            <a:t> </a:t>
          </a:r>
          <a:r>
            <a:rPr lang="es-ES" sz="3000" b="1" kern="1200" dirty="0" smtClean="0">
              <a:solidFill>
                <a:srgbClr val="FFFF00"/>
              </a:solidFill>
            </a:rPr>
            <a:t>traslado extraordinario de centro </a:t>
          </a:r>
          <a:r>
            <a:rPr lang="es-ES" sz="3000" kern="1200" dirty="0" smtClean="0"/>
            <a:t>del alumno o alumna víctima de acoso</a:t>
          </a:r>
          <a:endParaRPr lang="es-ES" sz="3000" kern="1200" dirty="0"/>
        </a:p>
      </dsp:txBody>
      <dsp:txXfrm>
        <a:off x="58257" y="217641"/>
        <a:ext cx="7228302" cy="107688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0EB22-A673-4479-B5B6-A515D73B3B36}">
      <dsp:nvSpPr>
        <dsp:cNvPr id="0" name=""/>
        <dsp:cNvSpPr/>
      </dsp:nvSpPr>
      <dsp:spPr>
        <a:xfrm>
          <a:off x="0" y="79500"/>
          <a:ext cx="8136904" cy="524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La </a:t>
          </a:r>
          <a:r>
            <a:rPr lang="es-ES" sz="3500" b="1" kern="1200" dirty="0" smtClean="0">
              <a:solidFill>
                <a:srgbClr val="FFFF00"/>
              </a:solidFill>
            </a:rPr>
            <a:t>Dirección</a:t>
          </a:r>
          <a:r>
            <a:rPr lang="es-ES" sz="3500" b="1" kern="1200" dirty="0" smtClean="0"/>
            <a:t> </a:t>
          </a:r>
          <a:r>
            <a:rPr lang="es-ES" sz="3500" kern="1200" dirty="0" smtClean="0"/>
            <a:t>del centro, preservando la confidencialidad de los datos personales, </a:t>
          </a:r>
          <a:r>
            <a:rPr lang="es-ES" sz="3500" b="1" kern="1200" dirty="0" smtClean="0">
              <a:solidFill>
                <a:srgbClr val="FFFF00"/>
              </a:solidFill>
            </a:rPr>
            <a:t>informará periódicamente </a:t>
          </a:r>
          <a:r>
            <a:rPr lang="es-ES" sz="3500" kern="1200" dirty="0" smtClean="0"/>
            <a:t>al </a:t>
          </a:r>
          <a:r>
            <a:rPr lang="es-ES" sz="3500" b="0" kern="1200" dirty="0" smtClean="0"/>
            <a:t>Observatorio de Centro en Convivencia e Igualdad, Claustro y Consejo Escolar</a:t>
          </a:r>
          <a:r>
            <a:rPr lang="es-ES" sz="3500" kern="1200" dirty="0" smtClean="0"/>
            <a:t> de las </a:t>
          </a:r>
          <a:r>
            <a:rPr lang="es-ES" sz="3500" b="1" kern="1200" dirty="0" smtClean="0">
              <a:solidFill>
                <a:srgbClr val="FFFF00"/>
              </a:solidFill>
            </a:rPr>
            <a:t>solicitudes de apertura de protocolo </a:t>
          </a:r>
          <a:r>
            <a:rPr lang="es-ES" sz="3500" kern="1200" dirty="0" smtClean="0"/>
            <a:t>contra el acoso, del resultado de las </a:t>
          </a:r>
          <a:r>
            <a:rPr lang="es-ES" sz="3500" b="1" kern="1200" dirty="0" smtClean="0">
              <a:solidFill>
                <a:srgbClr val="FFFF00"/>
              </a:solidFill>
            </a:rPr>
            <a:t>valoraciones</a:t>
          </a:r>
          <a:r>
            <a:rPr lang="es-ES" sz="3500" kern="1200" dirty="0" smtClean="0"/>
            <a:t> realizadas y de la </a:t>
          </a:r>
          <a:r>
            <a:rPr lang="es-ES" sz="3500" b="1" kern="1200" dirty="0" smtClean="0">
              <a:solidFill>
                <a:srgbClr val="FFFF00"/>
              </a:solidFill>
            </a:rPr>
            <a:t>evolución</a:t>
          </a:r>
          <a:r>
            <a:rPr lang="es-ES" sz="3500" kern="1200" dirty="0" smtClean="0"/>
            <a:t> de los casos.</a:t>
          </a:r>
          <a:endParaRPr lang="es-ES" sz="3500" kern="1200" dirty="0"/>
        </a:p>
      </dsp:txBody>
      <dsp:txXfrm>
        <a:off x="255874" y="335374"/>
        <a:ext cx="7625156" cy="472985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B3368-A224-4535-9903-A4FBB2B99E2E}">
      <dsp:nvSpPr>
        <dsp:cNvPr id="0" name=""/>
        <dsp:cNvSpPr/>
      </dsp:nvSpPr>
      <dsp:spPr>
        <a:xfrm>
          <a:off x="740787" y="137470"/>
          <a:ext cx="6748025" cy="3574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MUCHAS GRACIAS POR SU ATENCIÓN</a:t>
          </a:r>
          <a:endParaRPr lang="es-ES" sz="6500" kern="1200" dirty="0"/>
        </a:p>
      </dsp:txBody>
      <dsp:txXfrm>
        <a:off x="915272" y="311955"/>
        <a:ext cx="6399055" cy="3225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F5DBA-6607-4B3D-BB5C-947E16FA08AD}">
      <dsp:nvSpPr>
        <dsp:cNvPr id="0" name=""/>
        <dsp:cNvSpPr/>
      </dsp:nvSpPr>
      <dsp:spPr>
        <a:xfrm>
          <a:off x="576061" y="1265"/>
          <a:ext cx="2808316" cy="7369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i="1" kern="1200" dirty="0" smtClean="0"/>
            <a:t>¿Qué hacer?</a:t>
          </a:r>
          <a:endParaRPr lang="es-ES" sz="2400" kern="1200" dirty="0"/>
        </a:p>
      </dsp:txBody>
      <dsp:txXfrm>
        <a:off x="612036" y="37240"/>
        <a:ext cx="2736366" cy="665006"/>
      </dsp:txXfrm>
    </dsp:sp>
    <dsp:sp modelId="{45624313-1B35-4296-877C-30A0DC6AC343}">
      <dsp:nvSpPr>
        <dsp:cNvPr id="0" name=""/>
        <dsp:cNvSpPr/>
      </dsp:nvSpPr>
      <dsp:spPr>
        <a:xfrm>
          <a:off x="576061" y="775070"/>
          <a:ext cx="2808316" cy="7369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i="1" kern="1200" dirty="0" smtClean="0"/>
            <a:t>¿ Cuándo?</a:t>
          </a:r>
          <a:endParaRPr lang="es-ES" sz="2300" kern="1200" dirty="0"/>
        </a:p>
      </dsp:txBody>
      <dsp:txXfrm>
        <a:off x="612036" y="811045"/>
        <a:ext cx="2736366" cy="665006"/>
      </dsp:txXfrm>
    </dsp:sp>
    <dsp:sp modelId="{298F91E1-FCE6-492F-8378-3E36AFFC6EAE}">
      <dsp:nvSpPr>
        <dsp:cNvPr id="0" name=""/>
        <dsp:cNvSpPr/>
      </dsp:nvSpPr>
      <dsp:spPr>
        <a:xfrm>
          <a:off x="576061" y="1548875"/>
          <a:ext cx="2808316" cy="7369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i="1" kern="1200" dirty="0" smtClean="0"/>
            <a:t>¿Cómo?</a:t>
          </a:r>
          <a:endParaRPr lang="es-ES" sz="2300" kern="1200" dirty="0"/>
        </a:p>
      </dsp:txBody>
      <dsp:txXfrm>
        <a:off x="612036" y="1584850"/>
        <a:ext cx="2736366" cy="665006"/>
      </dsp:txXfrm>
    </dsp:sp>
    <dsp:sp modelId="{9D9B8C12-8E90-410E-9291-D88241EEED9C}">
      <dsp:nvSpPr>
        <dsp:cNvPr id="0" name=""/>
        <dsp:cNvSpPr/>
      </dsp:nvSpPr>
      <dsp:spPr>
        <a:xfrm>
          <a:off x="576061" y="2322679"/>
          <a:ext cx="2808316" cy="7369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i="1" kern="1200" dirty="0" smtClean="0"/>
            <a:t>¿Quién/es?</a:t>
          </a:r>
          <a:endParaRPr lang="es-ES" sz="2300" kern="1200" dirty="0"/>
        </a:p>
      </dsp:txBody>
      <dsp:txXfrm>
        <a:off x="612036" y="2358654"/>
        <a:ext cx="2736366" cy="665006"/>
      </dsp:txXfrm>
    </dsp:sp>
    <dsp:sp modelId="{486ED2B4-45E8-4FBB-B581-FAD6D800C401}">
      <dsp:nvSpPr>
        <dsp:cNvPr id="0" name=""/>
        <dsp:cNvSpPr/>
      </dsp:nvSpPr>
      <dsp:spPr>
        <a:xfrm>
          <a:off x="576061" y="3096484"/>
          <a:ext cx="2808316" cy="7369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i="1" kern="1200" dirty="0" smtClean="0"/>
            <a:t>¿Con qué?</a:t>
          </a:r>
          <a:endParaRPr lang="es-ES" sz="2200" kern="1200" dirty="0"/>
        </a:p>
      </dsp:txBody>
      <dsp:txXfrm>
        <a:off x="612036" y="3132459"/>
        <a:ext cx="2736366" cy="665006"/>
      </dsp:txXfrm>
    </dsp:sp>
    <dsp:sp modelId="{0E986BD5-E1D5-4639-9F80-6B3EE5D9B242}">
      <dsp:nvSpPr>
        <dsp:cNvPr id="0" name=""/>
        <dsp:cNvSpPr/>
      </dsp:nvSpPr>
      <dsp:spPr>
        <a:xfrm>
          <a:off x="576061" y="3870289"/>
          <a:ext cx="2808316" cy="7369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i="1" kern="1200" dirty="0" smtClean="0"/>
            <a:t>Cómo documentarlo</a:t>
          </a:r>
          <a:endParaRPr lang="es-ES" sz="2100" i="1" kern="1200" dirty="0"/>
        </a:p>
      </dsp:txBody>
      <dsp:txXfrm>
        <a:off x="612036" y="3906264"/>
        <a:ext cx="2736366" cy="665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0E187-5522-4FD1-AC15-7EEACD669281}">
      <dsp:nvSpPr>
        <dsp:cNvPr id="0" name=""/>
        <dsp:cNvSpPr/>
      </dsp:nvSpPr>
      <dsp:spPr>
        <a:xfrm>
          <a:off x="0" y="293572"/>
          <a:ext cx="5860515" cy="878671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Planificar, guiar, orientar y visibilizar la actuación del centro.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42893" y="336465"/>
        <a:ext cx="5774729" cy="7928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75F86-FADE-498A-8334-EF9D569E3727}">
      <dsp:nvSpPr>
        <dsp:cNvPr id="0" name=""/>
        <dsp:cNvSpPr/>
      </dsp:nvSpPr>
      <dsp:spPr>
        <a:xfrm>
          <a:off x="0" y="949"/>
          <a:ext cx="7772400" cy="1942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PROTOCOLO DE ACTUACIÓN INMEDIATA ANTE POSIBLES SITUACIONES DE ACOSO ESCOLAR (FÍSICO, PSICOLÓGICO, SOCIAL/RELACIONAL, CIBERACOSO Y SEXUAL)</a:t>
          </a:r>
          <a:endParaRPr lang="es-ES" sz="2800" kern="1200" dirty="0"/>
        </a:p>
      </dsp:txBody>
      <dsp:txXfrm>
        <a:off x="94816" y="95765"/>
        <a:ext cx="7582768" cy="17526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888F2-29F0-4F0F-AF37-B98A6AC5FF6B}">
      <dsp:nvSpPr>
        <dsp:cNvPr id="0" name=""/>
        <dsp:cNvSpPr/>
      </dsp:nvSpPr>
      <dsp:spPr>
        <a:xfrm>
          <a:off x="399392" y="274"/>
          <a:ext cx="5969966" cy="8735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Secuencia de las actuaciones</a:t>
          </a:r>
          <a:endParaRPr lang="es-ES" sz="2500" kern="1200" dirty="0"/>
        </a:p>
      </dsp:txBody>
      <dsp:txXfrm>
        <a:off x="442037" y="42919"/>
        <a:ext cx="5884676" cy="788298"/>
      </dsp:txXfrm>
    </dsp:sp>
    <dsp:sp modelId="{6DE2C4DC-D2EF-4912-AB6C-6133477D0E5A}">
      <dsp:nvSpPr>
        <dsp:cNvPr id="0" name=""/>
        <dsp:cNvSpPr/>
      </dsp:nvSpPr>
      <dsp:spPr>
        <a:xfrm>
          <a:off x="399392" y="917542"/>
          <a:ext cx="5969966" cy="51261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Responsables</a:t>
          </a:r>
          <a:endParaRPr lang="es-ES" sz="2500" kern="1200" dirty="0"/>
        </a:p>
      </dsp:txBody>
      <dsp:txXfrm>
        <a:off x="424416" y="942566"/>
        <a:ext cx="5919918" cy="462565"/>
      </dsp:txXfrm>
    </dsp:sp>
    <dsp:sp modelId="{C0856142-3F9E-4040-B9F5-5165EE210652}">
      <dsp:nvSpPr>
        <dsp:cNvPr id="0" name=""/>
        <dsp:cNvSpPr/>
      </dsp:nvSpPr>
      <dsp:spPr>
        <a:xfrm>
          <a:off x="399392" y="1473835"/>
          <a:ext cx="5969966" cy="56094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Plazos </a:t>
          </a:r>
          <a:endParaRPr lang="es-ES" sz="2500" b="1" kern="1200" dirty="0"/>
        </a:p>
      </dsp:txBody>
      <dsp:txXfrm>
        <a:off x="426775" y="1501218"/>
        <a:ext cx="5915200" cy="506182"/>
      </dsp:txXfrm>
    </dsp:sp>
    <dsp:sp modelId="{0FD7626D-57B9-45F7-B92A-AD1EB93F56DC}">
      <dsp:nvSpPr>
        <dsp:cNvPr id="0" name=""/>
        <dsp:cNvSpPr/>
      </dsp:nvSpPr>
      <dsp:spPr>
        <a:xfrm>
          <a:off x="399392" y="2078463"/>
          <a:ext cx="5969966" cy="87358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Documentación a cumplimentar</a:t>
          </a:r>
          <a:endParaRPr lang="es-ES" sz="2400" kern="1200" dirty="0"/>
        </a:p>
      </dsp:txBody>
      <dsp:txXfrm>
        <a:off x="442037" y="2121108"/>
        <a:ext cx="5884676" cy="7882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C8F9F-AB4B-43C4-944E-74DFB7A9F36F}">
      <dsp:nvSpPr>
        <dsp:cNvPr id="0" name=""/>
        <dsp:cNvSpPr/>
      </dsp:nvSpPr>
      <dsp:spPr>
        <a:xfrm>
          <a:off x="0" y="165"/>
          <a:ext cx="6768752" cy="1142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DETECCIÓN-COMUNICACIÓN Y PLANIFICACIÓN DE LA INTERVENCIÓN</a:t>
          </a:r>
          <a:endParaRPr lang="es-ES" sz="3200" kern="1200" dirty="0"/>
        </a:p>
      </dsp:txBody>
      <dsp:txXfrm>
        <a:off x="55781" y="55946"/>
        <a:ext cx="6657190" cy="1031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FDEC4-E0AB-41DC-A8B2-5F2ED98CCF4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02508-4974-45A7-8678-F64CEB3B6E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64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92981-32EE-499A-BB08-B0A60703EC54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8A6E1-A9CA-4D99-B63B-267A7F24A0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49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A6E1-A9CA-4D99-B63B-267A7F24A058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A6E1-A9CA-4D99-B63B-267A7F24A058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0D92E-2849-473C-9695-235E368519A9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AF48-FE86-43F6-8F30-1539C95E4B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0D92E-2849-473C-9695-235E368519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AF48-FE86-43F6-8F30-1539C95E4B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6EC45-4F42-4DAA-A4BC-F6A5789D73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14C2-2A5A-4A0C-A1D6-7D91223532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9" Type="http://schemas.openxmlformats.org/officeDocument/2006/relationships/diagramQuickStyle" Target="../diagrams/quickStyle16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34" Type="http://schemas.openxmlformats.org/officeDocument/2006/relationships/diagramQuickStyle" Target="../diagrams/quickStyle15.xml"/><Relationship Id="rId42" Type="http://schemas.openxmlformats.org/officeDocument/2006/relationships/diagramData" Target="../diagrams/data17.xml"/><Relationship Id="rId47" Type="http://schemas.openxmlformats.org/officeDocument/2006/relationships/diagramData" Target="../diagrams/data18.xml"/><Relationship Id="rId50" Type="http://schemas.openxmlformats.org/officeDocument/2006/relationships/diagramColors" Target="../diagrams/colors18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33" Type="http://schemas.openxmlformats.org/officeDocument/2006/relationships/diagramLayout" Target="../diagrams/layout15.xml"/><Relationship Id="rId38" Type="http://schemas.openxmlformats.org/officeDocument/2006/relationships/diagramLayout" Target="../diagrams/layout16.xml"/><Relationship Id="rId46" Type="http://schemas.microsoft.com/office/2007/relationships/diagramDrawing" Target="../diagrams/drawing17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29" Type="http://schemas.openxmlformats.org/officeDocument/2006/relationships/diagramQuickStyle" Target="../diagrams/quickStyle14.xml"/><Relationship Id="rId41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32" Type="http://schemas.openxmlformats.org/officeDocument/2006/relationships/diagramData" Target="../diagrams/data15.xml"/><Relationship Id="rId37" Type="http://schemas.openxmlformats.org/officeDocument/2006/relationships/diagramData" Target="../diagrams/data16.xml"/><Relationship Id="rId40" Type="http://schemas.openxmlformats.org/officeDocument/2006/relationships/diagramColors" Target="../diagrams/colors16.xml"/><Relationship Id="rId45" Type="http://schemas.openxmlformats.org/officeDocument/2006/relationships/diagramColors" Target="../diagrams/colors17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28" Type="http://schemas.openxmlformats.org/officeDocument/2006/relationships/diagramLayout" Target="../diagrams/layout14.xml"/><Relationship Id="rId36" Type="http://schemas.microsoft.com/office/2007/relationships/diagramDrawing" Target="../diagrams/drawing15.xml"/><Relationship Id="rId49" Type="http://schemas.openxmlformats.org/officeDocument/2006/relationships/diagramQuickStyle" Target="../diagrams/quickStyle18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31" Type="http://schemas.microsoft.com/office/2007/relationships/diagramDrawing" Target="../diagrams/drawing14.xml"/><Relationship Id="rId44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Relationship Id="rId27" Type="http://schemas.openxmlformats.org/officeDocument/2006/relationships/diagramData" Target="../diagrams/data14.xml"/><Relationship Id="rId30" Type="http://schemas.openxmlformats.org/officeDocument/2006/relationships/diagramColors" Target="../diagrams/colors14.xml"/><Relationship Id="rId35" Type="http://schemas.openxmlformats.org/officeDocument/2006/relationships/diagramColors" Target="../diagrams/colors15.xml"/><Relationship Id="rId43" Type="http://schemas.openxmlformats.org/officeDocument/2006/relationships/diagramLayout" Target="../diagrams/layout17.xml"/><Relationship Id="rId48" Type="http://schemas.openxmlformats.org/officeDocument/2006/relationships/diagramLayout" Target="../diagrams/layout18.xml"/><Relationship Id="rId8" Type="http://schemas.openxmlformats.org/officeDocument/2006/relationships/diagramLayout" Target="../diagrams/layout10.xml"/><Relationship Id="rId51" Type="http://schemas.microsoft.com/office/2007/relationships/diagramDrawing" Target="../diagrams/drawin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image" Target="../media/image28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image" Target="../media/image29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4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12" Type="http://schemas.microsoft.com/office/2007/relationships/diagramDrawing" Target="../diagrams/drawing3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11" Type="http://schemas.openxmlformats.org/officeDocument/2006/relationships/diagramColors" Target="../diagrams/colors37.xml"/><Relationship Id="rId5" Type="http://schemas.openxmlformats.org/officeDocument/2006/relationships/diagramQuickStyle" Target="../diagrams/quickStyle36.xml"/><Relationship Id="rId10" Type="http://schemas.openxmlformats.org/officeDocument/2006/relationships/diagramQuickStyle" Target="../diagrams/quickStyle37.xml"/><Relationship Id="rId4" Type="http://schemas.openxmlformats.org/officeDocument/2006/relationships/diagramLayout" Target="../diagrams/layout36.xml"/><Relationship Id="rId9" Type="http://schemas.openxmlformats.org/officeDocument/2006/relationships/diagramLayout" Target="../diagrams/layout3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8.xml"/><Relationship Id="rId7" Type="http://schemas.openxmlformats.org/officeDocument/2006/relationships/slide" Target="slide63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642910" y="1412776"/>
          <a:ext cx="7772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639570" cy="64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225614864"/>
              </p:ext>
            </p:extLst>
          </p:nvPr>
        </p:nvGraphicFramePr>
        <p:xfrm>
          <a:off x="2051720" y="260648"/>
          <a:ext cx="676875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8220944"/>
              </p:ext>
            </p:extLst>
          </p:nvPr>
        </p:nvGraphicFramePr>
        <p:xfrm>
          <a:off x="2051720" y="1484784"/>
          <a:ext cx="676875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739290677"/>
              </p:ext>
            </p:extLst>
          </p:nvPr>
        </p:nvGraphicFramePr>
        <p:xfrm>
          <a:off x="2051720" y="2708920"/>
          <a:ext cx="676875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52281119"/>
              </p:ext>
            </p:extLst>
          </p:nvPr>
        </p:nvGraphicFramePr>
        <p:xfrm>
          <a:off x="2051720" y="3717032"/>
          <a:ext cx="6768752" cy="9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95611874"/>
              </p:ext>
            </p:extLst>
          </p:nvPr>
        </p:nvGraphicFramePr>
        <p:xfrm>
          <a:off x="323528" y="260648"/>
          <a:ext cx="158417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41366224"/>
              </p:ext>
            </p:extLst>
          </p:nvPr>
        </p:nvGraphicFramePr>
        <p:xfrm>
          <a:off x="323528" y="1484784"/>
          <a:ext cx="158417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971642895"/>
              </p:ext>
            </p:extLst>
          </p:nvPr>
        </p:nvGraphicFramePr>
        <p:xfrm>
          <a:off x="323528" y="2708920"/>
          <a:ext cx="158417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859993867"/>
              </p:ext>
            </p:extLst>
          </p:nvPr>
        </p:nvGraphicFramePr>
        <p:xfrm>
          <a:off x="323528" y="3717032"/>
          <a:ext cx="1584176" cy="9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17579825"/>
              </p:ext>
            </p:extLst>
          </p:nvPr>
        </p:nvGraphicFramePr>
        <p:xfrm>
          <a:off x="539552" y="4869160"/>
          <a:ext cx="727280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54538978"/>
              </p:ext>
            </p:extLst>
          </p:nvPr>
        </p:nvGraphicFramePr>
        <p:xfrm>
          <a:off x="539552" y="5517232"/>
          <a:ext cx="727280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539552" y="6165304"/>
            <a:ext cx="7272808" cy="377671"/>
            <a:chOff x="0" y="63192"/>
            <a:chExt cx="7272808" cy="377671"/>
          </a:xfrm>
        </p:grpSpPr>
        <p:sp>
          <p:nvSpPr>
            <p:cNvPr id="15" name="14 Rectángulo redondeado">
              <a:hlinkClick r:id="" action="ppaction://noaction"/>
            </p:cNvPr>
            <p:cNvSpPr/>
            <p:nvPr/>
          </p:nvSpPr>
          <p:spPr>
            <a:xfrm>
              <a:off x="0" y="63192"/>
              <a:ext cx="7272808" cy="37767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>
              <a:hlinkClick r:id="" action="ppaction://noaction"/>
            </p:cNvPr>
            <p:cNvSpPr/>
            <p:nvPr/>
          </p:nvSpPr>
          <p:spPr>
            <a:xfrm>
              <a:off x="18436" y="81628"/>
              <a:ext cx="7235936" cy="340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 smtClean="0">
                  <a:solidFill>
                    <a:srgbClr val="002060"/>
                  </a:solidFill>
                </a:rPr>
                <a:t>CRONOGRAMA</a:t>
              </a:r>
              <a:endParaRPr lang="es-ES" sz="2400" b="1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rmAutofit/>
          </a:bodyPr>
          <a:lstStyle/>
          <a:p>
            <a:r>
              <a:rPr lang="es-ES" sz="7300" b="1" dirty="0" smtClean="0">
                <a:solidFill>
                  <a:srgbClr val="C00000"/>
                </a:solidFill>
              </a:rPr>
              <a:t>FASE 1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93167932"/>
              </p:ext>
            </p:extLst>
          </p:nvPr>
        </p:nvGraphicFramePr>
        <p:xfrm>
          <a:off x="1115616" y="2276872"/>
          <a:ext cx="71287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6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3 Grupo"/>
          <p:cNvGrpSpPr/>
          <p:nvPr/>
        </p:nvGrpSpPr>
        <p:grpSpPr>
          <a:xfrm>
            <a:off x="3593651" y="4548625"/>
            <a:ext cx="4354587" cy="1544671"/>
            <a:chOff x="3593651" y="4548625"/>
            <a:chExt cx="4354587" cy="1544671"/>
          </a:xfrm>
        </p:grpSpPr>
        <p:cxnSp>
          <p:nvCxnSpPr>
            <p:cNvPr id="2135" name="AutoShape 87"/>
            <p:cNvCxnSpPr>
              <a:cxnSpLocks noChangeShapeType="1"/>
            </p:cNvCxnSpPr>
            <p:nvPr/>
          </p:nvCxnSpPr>
          <p:spPr bwMode="auto">
            <a:xfrm>
              <a:off x="4751880" y="4548625"/>
              <a:ext cx="0" cy="341893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2136" name="Text Box 88"/>
            <p:cNvSpPr txBox="1">
              <a:spLocks noChangeArrowheads="1"/>
            </p:cNvSpPr>
            <p:nvPr/>
          </p:nvSpPr>
          <p:spPr bwMode="auto">
            <a:xfrm>
              <a:off x="3596596" y="5577722"/>
              <a:ext cx="2311304" cy="51557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Planificación de la intervención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III</a:t>
              </a:r>
              <a:endParaRPr kumimoji="0" lang="es-E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3" name="Cuadro de texto 17"/>
            <p:cNvSpPr txBox="1">
              <a:spLocks noChangeArrowheads="1"/>
            </p:cNvSpPr>
            <p:nvPr/>
          </p:nvSpPr>
          <p:spPr bwMode="auto">
            <a:xfrm>
              <a:off x="3593651" y="4978042"/>
              <a:ext cx="2311304" cy="59968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PASO 4: </a:t>
              </a:r>
              <a:endPara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Constitución Equipo de Valoración. </a:t>
              </a: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III</a:t>
              </a:r>
              <a:endPara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97"/>
            <p:cNvGrpSpPr>
              <a:grpSpLocks/>
            </p:cNvGrpSpPr>
            <p:nvPr/>
          </p:nvGrpSpPr>
          <p:grpSpPr bwMode="auto">
            <a:xfrm>
              <a:off x="5946188" y="5153775"/>
              <a:ext cx="1995423" cy="307703"/>
              <a:chOff x="4065" y="4631"/>
              <a:chExt cx="2710" cy="532"/>
            </a:xfrm>
          </p:grpSpPr>
          <p:sp>
            <p:nvSpPr>
              <p:cNvPr id="2146" name="Text Box 98"/>
              <p:cNvSpPr txBox="1">
                <a:spLocks noChangeArrowheads="1"/>
              </p:cNvSpPr>
              <p:nvPr/>
            </p:nvSpPr>
            <p:spPr bwMode="auto">
              <a:xfrm>
                <a:off x="4590" y="4631"/>
                <a:ext cx="2185" cy="53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Equipo directivo</a:t>
                </a:r>
                <a:endPara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47" name="AutoShape 99"/>
              <p:cNvCxnSpPr>
                <a:cxnSpLocks noChangeShapeType="1"/>
              </p:cNvCxnSpPr>
              <p:nvPr/>
            </p:nvCxnSpPr>
            <p:spPr bwMode="auto">
              <a:xfrm flipV="1">
                <a:off x="4065" y="4881"/>
                <a:ext cx="416" cy="9"/>
              </a:xfrm>
              <a:prstGeom prst="straightConnector1">
                <a:avLst/>
              </a:prstGeom>
              <a:noFill/>
              <a:ln w="25400">
                <a:solidFill>
                  <a:srgbClr val="1F4D78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5952815" y="5700803"/>
              <a:ext cx="1995423" cy="307703"/>
              <a:chOff x="4065" y="4631"/>
              <a:chExt cx="2710" cy="532"/>
            </a:xfrm>
          </p:grpSpPr>
          <p:sp>
            <p:nvSpPr>
              <p:cNvPr id="2149" name="Text Box 101"/>
              <p:cNvSpPr txBox="1">
                <a:spLocks noChangeArrowheads="1"/>
              </p:cNvSpPr>
              <p:nvPr/>
            </p:nvSpPr>
            <p:spPr bwMode="auto">
              <a:xfrm>
                <a:off x="4590" y="4631"/>
                <a:ext cx="2185" cy="53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Equipo de Valoración</a:t>
                </a:r>
                <a:endPara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50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4065" y="4881"/>
                <a:ext cx="416" cy="9"/>
              </a:xfrm>
              <a:prstGeom prst="straightConnector1">
                <a:avLst/>
              </a:prstGeom>
              <a:noFill/>
              <a:ln w="25400">
                <a:solidFill>
                  <a:srgbClr val="1F4D78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6" name="39 Grupo"/>
          <p:cNvGrpSpPr/>
          <p:nvPr/>
        </p:nvGrpSpPr>
        <p:grpSpPr>
          <a:xfrm>
            <a:off x="635123" y="1618605"/>
            <a:ext cx="4348697" cy="741223"/>
            <a:chOff x="635123" y="1618605"/>
            <a:chExt cx="4348697" cy="741223"/>
          </a:xfrm>
        </p:grpSpPr>
        <p:cxnSp>
          <p:nvCxnSpPr>
            <p:cNvPr id="2140" name="AutoShape 92"/>
            <p:cNvCxnSpPr>
              <a:cxnSpLocks noChangeShapeType="1"/>
            </p:cNvCxnSpPr>
            <p:nvPr/>
          </p:nvCxnSpPr>
          <p:spPr bwMode="auto">
            <a:xfrm flipV="1">
              <a:off x="2988397" y="1981011"/>
              <a:ext cx="306308" cy="6154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2163" name="Text Box 115"/>
            <p:cNvSpPr txBox="1">
              <a:spLocks noChangeArrowheads="1"/>
            </p:cNvSpPr>
            <p:nvPr/>
          </p:nvSpPr>
          <p:spPr bwMode="auto">
            <a:xfrm>
              <a:off x="635123" y="1618605"/>
              <a:ext cx="2311304" cy="7412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PASO 1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Comunicación e información al equipo directivo del centro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I-a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Cuadro de texto 2"/>
            <p:cNvSpPr txBox="1">
              <a:spLocks noChangeArrowheads="1"/>
            </p:cNvSpPr>
            <p:nvPr/>
          </p:nvSpPr>
          <p:spPr bwMode="auto">
            <a:xfrm>
              <a:off x="3374964" y="1673308"/>
              <a:ext cx="1608856" cy="6140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Cualquier persona de la comunidad educativa</a:t>
              </a:r>
              <a:endPara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40 Grupo"/>
          <p:cNvGrpSpPr/>
          <p:nvPr/>
        </p:nvGrpSpPr>
        <p:grpSpPr>
          <a:xfrm>
            <a:off x="620397" y="2061014"/>
            <a:ext cx="8056060" cy="1365519"/>
            <a:chOff x="620397" y="2061014"/>
            <a:chExt cx="8056060" cy="1365519"/>
          </a:xfrm>
        </p:grpSpPr>
        <p:sp>
          <p:nvSpPr>
            <p:cNvPr id="2151" name="Cuadro de texto 1"/>
            <p:cNvSpPr txBox="1">
              <a:spLocks noChangeArrowheads="1"/>
            </p:cNvSpPr>
            <p:nvPr/>
          </p:nvSpPr>
          <p:spPr bwMode="auto">
            <a:xfrm>
              <a:off x="620397" y="2642915"/>
              <a:ext cx="2311304" cy="7836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PASO 2</a:t>
              </a:r>
              <a:endPara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Medidas provisionales de protección y supervisión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II</a:t>
              </a:r>
              <a:endPara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2992079" y="2843264"/>
              <a:ext cx="1995423" cy="307703"/>
              <a:chOff x="4065" y="4631"/>
              <a:chExt cx="2710" cy="532"/>
            </a:xfrm>
          </p:grpSpPr>
          <p:sp>
            <p:nvSpPr>
              <p:cNvPr id="2153" name="Text Box 105"/>
              <p:cNvSpPr txBox="1">
                <a:spLocks noChangeArrowheads="1"/>
              </p:cNvSpPr>
              <p:nvPr/>
            </p:nvSpPr>
            <p:spPr bwMode="auto">
              <a:xfrm>
                <a:off x="4590" y="4631"/>
                <a:ext cx="2185" cy="53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Equipo directivo</a:t>
                </a:r>
                <a:endPara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54" name="AutoShape 106"/>
              <p:cNvCxnSpPr>
                <a:cxnSpLocks noChangeShapeType="1"/>
              </p:cNvCxnSpPr>
              <p:nvPr/>
            </p:nvCxnSpPr>
            <p:spPr bwMode="auto">
              <a:xfrm flipV="1">
                <a:off x="4065" y="4881"/>
                <a:ext cx="416" cy="9"/>
              </a:xfrm>
              <a:prstGeom prst="straightConnector1">
                <a:avLst/>
              </a:prstGeom>
              <a:noFill/>
              <a:ln w="25400">
                <a:solidFill>
                  <a:srgbClr val="1F4D78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155" name="AutoShape 107"/>
            <p:cNvSpPr>
              <a:spLocks noChangeArrowheads="1"/>
            </p:cNvSpPr>
            <p:nvPr/>
          </p:nvSpPr>
          <p:spPr bwMode="auto">
            <a:xfrm>
              <a:off x="1617372" y="2422737"/>
              <a:ext cx="266547" cy="156587"/>
            </a:xfrm>
            <a:prstGeom prst="downArrow">
              <a:avLst>
                <a:gd name="adj1" fmla="val 30620"/>
                <a:gd name="adj2" fmla="val 37444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66" name="Oval 118"/>
            <p:cNvSpPr>
              <a:spLocks noChangeArrowheads="1"/>
            </p:cNvSpPr>
            <p:nvPr/>
          </p:nvSpPr>
          <p:spPr bwMode="auto">
            <a:xfrm>
              <a:off x="5149492" y="2061014"/>
              <a:ext cx="1573513" cy="864988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 casos graves de violencia sexual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67" name="AutoShape 119"/>
            <p:cNvCxnSpPr>
              <a:cxnSpLocks noChangeShapeType="1"/>
            </p:cNvCxnSpPr>
            <p:nvPr/>
          </p:nvCxnSpPr>
          <p:spPr bwMode="auto">
            <a:xfrm>
              <a:off x="5150228" y="2987543"/>
              <a:ext cx="1658925" cy="5470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2168" name="Text Box 120"/>
            <p:cNvSpPr txBox="1">
              <a:spLocks noChangeArrowheads="1"/>
            </p:cNvSpPr>
            <p:nvPr/>
          </p:nvSpPr>
          <p:spPr bwMode="auto">
            <a:xfrm>
              <a:off x="6915183" y="2478807"/>
              <a:ext cx="1761274" cy="67216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062 Guardia Civil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091 Policía Nacional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FASE 1: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DETECCIÓN-COMUNICACIÓN Y PLANIFICACIÓN DE LA INTERVENCIÓN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45 Grupo"/>
          <p:cNvGrpSpPr/>
          <p:nvPr/>
        </p:nvGrpSpPr>
        <p:grpSpPr>
          <a:xfrm>
            <a:off x="611561" y="3393028"/>
            <a:ext cx="7461851" cy="1414068"/>
            <a:chOff x="611561" y="3393028"/>
            <a:chExt cx="7461851" cy="1414068"/>
          </a:xfrm>
        </p:grpSpPr>
        <p:cxnSp>
          <p:nvCxnSpPr>
            <p:cNvPr id="2169" name="AutoShape 121"/>
            <p:cNvCxnSpPr>
              <a:cxnSpLocks noChangeShapeType="1"/>
            </p:cNvCxnSpPr>
            <p:nvPr/>
          </p:nvCxnSpPr>
          <p:spPr bwMode="auto">
            <a:xfrm>
              <a:off x="4216722" y="4130352"/>
              <a:ext cx="381000" cy="222250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grpSp>
          <p:nvGrpSpPr>
            <p:cNvPr id="10" name="44 Grupo"/>
            <p:cNvGrpSpPr/>
            <p:nvPr/>
          </p:nvGrpSpPr>
          <p:grpSpPr>
            <a:xfrm>
              <a:off x="611561" y="3393028"/>
              <a:ext cx="7461851" cy="1414068"/>
              <a:chOff x="611561" y="3393028"/>
              <a:chExt cx="7461851" cy="1414068"/>
            </a:xfrm>
          </p:grpSpPr>
          <p:sp>
            <p:nvSpPr>
              <p:cNvPr id="2144" name="Cuadro de texto 18"/>
              <p:cNvSpPr txBox="1">
                <a:spLocks noChangeArrowheads="1"/>
              </p:cNvSpPr>
              <p:nvPr/>
            </p:nvSpPr>
            <p:spPr bwMode="auto">
              <a:xfrm>
                <a:off x="5811442" y="3393028"/>
                <a:ext cx="2261970" cy="141406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Envío copia de ANEXOS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-  </a:t>
                </a: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 Inspección: </a:t>
                </a: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ANEXO  I-a y I-b</a:t>
                </a:r>
                <a:endPara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-  </a:t>
                </a: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Al Equipo de Orientación Educativa en Convivencia Escolar</a:t>
                </a: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, </a:t>
                </a: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ANEXO I-a y I-b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Incorporación al Libro Registro</a:t>
                </a:r>
                <a:endPara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ANEXO IV</a:t>
                </a:r>
                <a:endPara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42 Grupo"/>
              <p:cNvGrpSpPr/>
              <p:nvPr/>
            </p:nvGrpSpPr>
            <p:grpSpPr>
              <a:xfrm>
                <a:off x="611561" y="3468928"/>
                <a:ext cx="5118150" cy="1079697"/>
                <a:chOff x="611561" y="3468928"/>
                <a:chExt cx="5118150" cy="1079697"/>
              </a:xfrm>
            </p:grpSpPr>
            <p:grpSp>
              <p:nvGrpSpPr>
                <p:cNvPr id="12" name="Group 89"/>
                <p:cNvGrpSpPr>
                  <a:grpSpLocks/>
                </p:cNvGrpSpPr>
                <p:nvPr/>
              </p:nvGrpSpPr>
              <p:grpSpPr bwMode="auto">
                <a:xfrm>
                  <a:off x="4602407" y="4189638"/>
                  <a:ext cx="364478" cy="289241"/>
                  <a:chOff x="7136" y="5557"/>
                  <a:chExt cx="495" cy="423"/>
                </a:xfrm>
              </p:grpSpPr>
              <p:sp>
                <p:nvSpPr>
                  <p:cNvPr id="2138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7145" y="5557"/>
                    <a:ext cx="420" cy="42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139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36" y="5565"/>
                    <a:ext cx="495" cy="3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SÍ</a:t>
                    </a:r>
                    <a:endParaRPr kumimoji="0" lang="es-E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141" name="AutoShape 93"/>
                <p:cNvCxnSpPr>
                  <a:cxnSpLocks noChangeShapeType="1"/>
                </p:cNvCxnSpPr>
                <p:nvPr/>
              </p:nvCxnSpPr>
              <p:spPr bwMode="auto">
                <a:xfrm>
                  <a:off x="4966885" y="4357165"/>
                  <a:ext cx="762826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1F4D78"/>
                  </a:solidFill>
                  <a:round/>
                  <a:headEnd/>
                  <a:tailEnd type="triangle" w="med" len="med"/>
                </a:ln>
              </p:spPr>
            </p:cxnSp>
            <p:grpSp>
              <p:nvGrpSpPr>
                <p:cNvPr id="13" name="Group 108"/>
                <p:cNvGrpSpPr>
                  <a:grpSpLocks/>
                </p:cNvGrpSpPr>
                <p:nvPr/>
              </p:nvGrpSpPr>
              <p:grpSpPr bwMode="auto">
                <a:xfrm>
                  <a:off x="4548656" y="3585172"/>
                  <a:ext cx="438846" cy="289241"/>
                  <a:chOff x="8663" y="5588"/>
                  <a:chExt cx="596" cy="423"/>
                </a:xfrm>
              </p:grpSpPr>
              <p:sp>
                <p:nvSpPr>
                  <p:cNvPr id="2157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63" y="5588"/>
                    <a:ext cx="596" cy="3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NO</a:t>
                    </a:r>
                  </a:p>
                </p:txBody>
              </p:sp>
              <p:sp>
                <p:nvSpPr>
                  <p:cNvPr id="2158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8732" y="5588"/>
                    <a:ext cx="420" cy="42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  <p:cxnSp>
              <p:nvCxnSpPr>
                <p:cNvPr id="2165" name="AutoShape 117"/>
                <p:cNvCxnSpPr>
                  <a:cxnSpLocks noChangeShapeType="1"/>
                </p:cNvCxnSpPr>
                <p:nvPr/>
              </p:nvCxnSpPr>
              <p:spPr bwMode="auto">
                <a:xfrm>
                  <a:off x="4966885" y="3710988"/>
                  <a:ext cx="762826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1F4D78"/>
                  </a:solidFill>
                  <a:round/>
                  <a:headEnd/>
                  <a:tailEnd type="triangle" w="med" len="med"/>
                </a:ln>
              </p:spPr>
            </p:cxnSp>
            <p:grpSp>
              <p:nvGrpSpPr>
                <p:cNvPr id="14" name="41 Grupo"/>
                <p:cNvGrpSpPr/>
                <p:nvPr/>
              </p:nvGrpSpPr>
              <p:grpSpPr>
                <a:xfrm>
                  <a:off x="611561" y="3468928"/>
                  <a:ext cx="3986161" cy="1079697"/>
                  <a:chOff x="611561" y="3468928"/>
                  <a:chExt cx="3986161" cy="1079697"/>
                </a:xfrm>
              </p:grpSpPr>
              <p:sp>
                <p:nvSpPr>
                  <p:cNvPr id="2142" name="Cuadro de texto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561" y="3710988"/>
                    <a:ext cx="2311304" cy="837637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PASO 3:</a:t>
                    </a:r>
                    <a:endParaRPr kumimoji="0" lang="es-E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Recogida de Información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Toma de decisión SÍ/NO inicio protocolo  </a:t>
                    </a:r>
                    <a:r>
                      <a: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ANEXO I-a y I-b</a:t>
                    </a:r>
                    <a:endParaRPr kumimoji="0" lang="es-E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5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2984715" y="3886037"/>
                    <a:ext cx="1065453" cy="466342"/>
                    <a:chOff x="4070" y="5641"/>
                    <a:chExt cx="1447" cy="1238"/>
                  </a:xfrm>
                </p:grpSpPr>
                <p:sp>
                  <p:nvSpPr>
                    <p:cNvPr id="2160" name="Cuadro de texto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58" y="5641"/>
                      <a:ext cx="1059" cy="123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Equipo directivo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2161" name="AutoShape 1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070" y="6247"/>
                      <a:ext cx="254" cy="0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1F4D78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  <p:sp>
                <p:nvSpPr>
                  <p:cNvPr id="2162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1610009" y="3468928"/>
                    <a:ext cx="266547" cy="156587"/>
                  </a:xfrm>
                  <a:prstGeom prst="downArrow">
                    <a:avLst>
                      <a:gd name="adj1" fmla="val 30620"/>
                      <a:gd name="adj2" fmla="val 37444"/>
                    </a:avLst>
                  </a:prstGeom>
                  <a:solidFill>
                    <a:srgbClr val="5B9BD5"/>
                  </a:solidFill>
                  <a:ln w="12700">
                    <a:solidFill>
                      <a:srgbClr val="1F4D78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2170" name="AutoShape 1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211960" y="3789040"/>
                    <a:ext cx="385762" cy="341312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1F4D78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7945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475656" cy="332656"/>
          </a:xfrm>
        </p:spPr>
        <p:txBody>
          <a:bodyPr>
            <a:normAutofit fontScale="90000"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ANEXO 1a</a:t>
            </a: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4" name="3 Imagen" descr="ANEXO 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04664"/>
            <a:ext cx="9049769" cy="6381328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4644008" y="4077072"/>
            <a:ext cx="4320480" cy="17281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16013"/>
            <a:ext cx="7463172" cy="39212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dirty="0" smtClean="0"/>
              <a:t>En el caso de que las </a:t>
            </a:r>
            <a:r>
              <a:rPr lang="es-ES" b="1" dirty="0" smtClean="0">
                <a:solidFill>
                  <a:srgbClr val="7030A0"/>
                </a:solidFill>
              </a:rPr>
              <a:t>conductas</a:t>
            </a:r>
            <a:r>
              <a:rPr lang="es-ES" dirty="0" smtClean="0"/>
              <a:t> descritas en dicha comunicación sean compatibles con una situación de </a:t>
            </a:r>
            <a:r>
              <a:rPr lang="es-ES" b="1" dirty="0" smtClean="0">
                <a:solidFill>
                  <a:srgbClr val="7030A0"/>
                </a:solidFill>
              </a:rPr>
              <a:t>violencia sexual</a:t>
            </a:r>
            <a:r>
              <a:rPr lang="es-ES" dirty="0" smtClean="0"/>
              <a:t>, y en función de la gravedad de las mismas, la Dirección del centro además de iniciar la aplicación del protocolo, </a:t>
            </a:r>
            <a:r>
              <a:rPr lang="es-ES" b="1" dirty="0" smtClean="0">
                <a:solidFill>
                  <a:srgbClr val="C00000"/>
                </a:solidFill>
              </a:rPr>
              <a:t>informará a los Cuerpos y Fuerzas de Seguridad del Estado</a:t>
            </a:r>
            <a:r>
              <a:rPr lang="es-ES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FASE 1:   </a:t>
            </a:r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</a:rPr>
              <a:t>COMUNICACIÓN E INICIO DEL PROTOCOLO</a:t>
            </a:r>
            <a:endParaRPr lang="es-ES" sz="2800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92696"/>
            <a:ext cx="1395635" cy="131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Resultado de imagen de cuerpos y fuerzas seguridad del est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93855"/>
            <a:ext cx="1944216" cy="12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619672" cy="346050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IV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ANEXO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5423"/>
            <a:ext cx="4824536" cy="681257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444208" y="2420888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Se registrarán </a:t>
            </a:r>
          </a:p>
          <a:p>
            <a:pPr algn="ctr"/>
            <a:r>
              <a:rPr lang="es-ES" sz="3600" b="1" u="sng" dirty="0" smtClean="0">
                <a:solidFill>
                  <a:srgbClr val="FF0000"/>
                </a:solidFill>
              </a:rPr>
              <a:t>TODAS</a:t>
            </a:r>
            <a:r>
              <a:rPr lang="es-ES" b="1" u="sng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las comunicaciones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, tanto si se decide iniciar el protocolo, como si no.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2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7" y="1702714"/>
            <a:ext cx="668745" cy="718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6284"/>
            <a:ext cx="5220072" cy="30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124744"/>
            <a:ext cx="4680520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Se creará un </a:t>
            </a:r>
          </a:p>
          <a:p>
            <a:pPr algn="ctr">
              <a:buNone/>
            </a:pPr>
            <a:r>
              <a:rPr lang="es-ES" b="1" dirty="0" smtClean="0">
                <a:solidFill>
                  <a:srgbClr val="C00000"/>
                </a:solidFill>
              </a:rPr>
              <a:t>archivo específico </a:t>
            </a:r>
          </a:p>
          <a:p>
            <a:pPr algn="ctr">
              <a:buNone/>
            </a:pPr>
            <a:r>
              <a:rPr lang="es-ES" dirty="0" smtClean="0"/>
              <a:t>en el que se custodiará </a:t>
            </a:r>
          </a:p>
          <a:p>
            <a:pPr algn="ctr">
              <a:buNone/>
            </a:pPr>
            <a:r>
              <a:rPr lang="es-ES" b="1" dirty="0" smtClean="0"/>
              <a:t>toda la documentación </a:t>
            </a:r>
          </a:p>
          <a:p>
            <a:pPr algn="ctr">
              <a:buNone/>
            </a:pPr>
            <a:r>
              <a:rPr lang="es-ES" dirty="0" smtClean="0"/>
              <a:t>generada en cada uno </a:t>
            </a:r>
          </a:p>
          <a:p>
            <a:pPr algn="ctr">
              <a:buNone/>
            </a:pPr>
            <a:r>
              <a:rPr lang="es-ES" dirty="0" smtClean="0"/>
              <a:t>de </a:t>
            </a:r>
            <a:r>
              <a:rPr lang="es-ES" b="1" dirty="0" smtClean="0"/>
              <a:t>los expedientes </a:t>
            </a:r>
          </a:p>
          <a:p>
            <a:pPr algn="ctr">
              <a:buNone/>
            </a:pPr>
            <a:r>
              <a:rPr lang="es-ES" dirty="0" smtClean="0"/>
              <a:t>de acoso escolar. 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1: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COMUNICACIÓN E INICIO DEL PROTOCOLO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Resultado de imagen de noved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1686135" cy="1512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1008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smtClean="0"/>
              <a:t>Esta fase está constituida por </a:t>
            </a:r>
            <a:r>
              <a:rPr lang="es-ES" sz="2800" b="1" dirty="0" smtClean="0">
                <a:solidFill>
                  <a:srgbClr val="C00000"/>
                </a:solidFill>
              </a:rPr>
              <a:t>tres actuaciones </a:t>
            </a:r>
            <a:r>
              <a:rPr lang="es-ES" sz="2800" dirty="0" smtClean="0"/>
              <a:t>que se desarrollan inmediata y </a:t>
            </a:r>
            <a:r>
              <a:rPr lang="es-ES" sz="2800" b="1" dirty="0" smtClean="0"/>
              <a:t>simultáneamente</a:t>
            </a:r>
            <a:r>
              <a:rPr lang="es-ES" sz="2000" dirty="0" smtClean="0"/>
              <a:t>:</a:t>
            </a:r>
          </a:p>
          <a:p>
            <a:pPr>
              <a:buNone/>
            </a:pPr>
            <a:endParaRPr lang="es-ES" dirty="0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2852936"/>
          <a:ext cx="81369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FASE 1-B: </a:t>
            </a:r>
            <a:r>
              <a:rPr lang="es-E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MEDIDAS INMEDIATAS DE PROTECCIÓN, COMUNICACIÓN INICIO PROTOCOLO, CONSTITUCIÓN DEL EQUIPO DE VALORACIÓN Y PLANIFICACIÓN DE LA INTERVENCIÓN.</a:t>
            </a:r>
            <a:endParaRPr lang="es-ES" sz="28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El Equipo directivo, asesorado por el Servicio de Orientación, adoptará las </a:t>
            </a:r>
            <a:r>
              <a:rPr lang="es-ES" b="1" u="sng" dirty="0" smtClean="0">
                <a:solidFill>
                  <a:srgbClr val="C00000"/>
                </a:solidFill>
              </a:rPr>
              <a:t>medidas inmediatas de protección</a:t>
            </a:r>
            <a:r>
              <a:rPr lang="es-ES" dirty="0" smtClean="0"/>
              <a:t> que sean necesarias. </a:t>
            </a:r>
          </a:p>
          <a:p>
            <a:endParaRPr lang="es-ES" dirty="0" smtClean="0"/>
          </a:p>
          <a:p>
            <a:pPr algn="ctr">
              <a:buNone/>
            </a:pPr>
            <a:r>
              <a:rPr lang="es-ES" dirty="0" smtClean="0"/>
              <a:t>El Equipo directivo designará a los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responsables de supervisar la vigilancia</a:t>
            </a:r>
            <a:r>
              <a:rPr lang="es-ES" dirty="0" smtClean="0"/>
              <a:t>, estableciendo para ello la correspondiente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planificación</a:t>
            </a:r>
            <a:r>
              <a:rPr lang="es-ES" dirty="0" smtClean="0"/>
              <a:t>.</a:t>
            </a:r>
          </a:p>
          <a:p>
            <a:pPr algn="ctr">
              <a:buNone/>
            </a:pPr>
            <a:r>
              <a:rPr lang="es-ES" dirty="0" smtClean="0"/>
              <a:t>(ANEXO II)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FASE 1-B    </a:t>
            </a:r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</a:rPr>
              <a:t>       Adopción de medidas inmediatas. </a:t>
            </a:r>
            <a:endParaRPr lang="es-ES" sz="28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450504" cy="346050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II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ANEXO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7" y="44624"/>
            <a:ext cx="4796895" cy="6765275"/>
          </a:xfrm>
          <a:prstGeom prst="rect">
            <a:avLst/>
          </a:prstGeom>
        </p:spPr>
      </p:pic>
      <p:pic>
        <p:nvPicPr>
          <p:cNvPr id="6" name="Picture 2" descr="Ver las imágenes de orige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38" y="1"/>
            <a:ext cx="468361" cy="40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6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14480" y="1556792"/>
            <a:ext cx="7072362" cy="4515414"/>
          </a:xfrm>
        </p:spPr>
        <p:txBody>
          <a:bodyPr/>
          <a:lstStyle/>
          <a:p>
            <a:pPr algn="ctr">
              <a:buNone/>
            </a:pPr>
            <a:r>
              <a:rPr lang="es-ES" sz="2800" dirty="0" smtClean="0"/>
              <a:t>“La intimidación y el maltrato entre escolares </a:t>
            </a:r>
            <a:r>
              <a:rPr lang="es-ES" sz="2800" b="1" dirty="0" smtClean="0">
                <a:solidFill>
                  <a:srgbClr val="C00000"/>
                </a:solidFill>
              </a:rPr>
              <a:t>de forma repetida y mantenida en el tiempo </a:t>
            </a:r>
            <a:r>
              <a:rPr lang="es-ES" sz="2800" dirty="0" smtClean="0"/>
              <a:t>casi siempre lejos de los adultos, con la </a:t>
            </a:r>
            <a:r>
              <a:rPr lang="es-ES" sz="2800" b="1" dirty="0" smtClean="0">
                <a:solidFill>
                  <a:srgbClr val="C00000"/>
                </a:solidFill>
              </a:rPr>
              <a:t>intención de humillar y someter </a:t>
            </a:r>
            <a:r>
              <a:rPr lang="es-ES" sz="2800" dirty="0" smtClean="0"/>
              <a:t>abusivamente a una víctima indefensa por parte de un abusón o un grupo de matones, a través de agresiones físicas, verbales y sociales y con </a:t>
            </a:r>
            <a:r>
              <a:rPr lang="es-ES" sz="2800" b="1" dirty="0" smtClean="0">
                <a:solidFill>
                  <a:srgbClr val="C00000"/>
                </a:solidFill>
              </a:rPr>
              <a:t>consecuencias de victimización psicológica y rechazo social</a:t>
            </a:r>
            <a:r>
              <a:rPr lang="es-ES" sz="2800" dirty="0" smtClean="0"/>
              <a:t>”</a:t>
            </a:r>
            <a:r>
              <a:rPr lang="es-ES" sz="3600" dirty="0" smtClean="0"/>
              <a:t> </a:t>
            </a:r>
          </a:p>
          <a:p>
            <a:pPr algn="r">
              <a:buNone/>
            </a:pPr>
            <a:r>
              <a:rPr lang="es-ES" sz="1800" dirty="0" smtClean="0"/>
              <a:t>(Avilés, 2006)</a:t>
            </a:r>
            <a:endParaRPr lang="es-ES" sz="1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428596" y="214290"/>
            <a:ext cx="813690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800" dirty="0">
                <a:solidFill>
                  <a:prstClr val="white"/>
                </a:solidFill>
              </a:rPr>
              <a:t>¿Qué es el acoso escolar?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1386078" cy="208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La </a:t>
            </a:r>
            <a:r>
              <a:rPr lang="es-ES" b="1" dirty="0" smtClean="0"/>
              <a:t>Dirección</a:t>
            </a:r>
            <a:r>
              <a:rPr lang="es-ES" dirty="0" smtClean="0"/>
              <a:t> del centro </a:t>
            </a:r>
            <a:r>
              <a:rPr lang="es-ES" b="1" dirty="0" smtClean="0">
                <a:solidFill>
                  <a:srgbClr val="C00000"/>
                </a:solidFill>
              </a:rPr>
              <a:t>comunicará</a:t>
            </a:r>
            <a:r>
              <a:rPr lang="es-ES" dirty="0" smtClean="0"/>
              <a:t> </a:t>
            </a:r>
          </a:p>
          <a:p>
            <a:pPr algn="ctr">
              <a:buNone/>
            </a:pPr>
            <a:r>
              <a:rPr lang="es-ES" b="1" dirty="0" smtClean="0"/>
              <a:t>la decisión sobre el inicio del protocolo </a:t>
            </a:r>
          </a:p>
          <a:p>
            <a:pPr algn="ctr">
              <a:buNone/>
            </a:pPr>
            <a:r>
              <a:rPr lang="es-ES" dirty="0" smtClean="0"/>
              <a:t>contra el acoso, enviando </a:t>
            </a:r>
          </a:p>
          <a:p>
            <a:pPr algn="ctr">
              <a:buNone/>
            </a:pPr>
            <a:r>
              <a:rPr lang="es-ES" dirty="0" smtClean="0"/>
              <a:t>los ANEXOS I-a y I-b, a: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FASE 1-B: </a:t>
            </a:r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</a:rPr>
              <a:t>COMUNICACIÓN E INICIO DEL PROTOCOLO</a:t>
            </a:r>
            <a:endParaRPr lang="es-ES" sz="2800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915816" y="3429000"/>
          <a:ext cx="54006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derecha"/>
          <p:cNvSpPr/>
          <p:nvPr/>
        </p:nvSpPr>
        <p:spPr>
          <a:xfrm>
            <a:off x="827584" y="3501008"/>
            <a:ext cx="1800200" cy="1296144"/>
          </a:xfrm>
          <a:prstGeom prst="rightArrow">
            <a:avLst>
              <a:gd name="adj1" fmla="val 65254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Por  correo electrónico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827584" y="5229200"/>
            <a:ext cx="1800200" cy="129614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Por  correo postal</a:t>
            </a:r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915816" y="5373213"/>
            <a:ext cx="5400600" cy="1008115"/>
            <a:chOff x="0" y="1641992"/>
            <a:chExt cx="5400600" cy="21894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" name="10 Rectángulo redondeado"/>
            <p:cNvSpPr/>
            <p:nvPr/>
          </p:nvSpPr>
          <p:spPr>
            <a:xfrm>
              <a:off x="0" y="1641992"/>
              <a:ext cx="5400600" cy="21894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9373" y="1641992"/>
              <a:ext cx="5381854" cy="2095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smtClean="0">
                  <a:solidFill>
                    <a:prstClr val="black"/>
                  </a:solidFill>
                </a:rPr>
                <a:t>Inspector/a Jefe/a del Servicio Provincial de Educación</a:t>
              </a:r>
              <a:endParaRPr lang="es-E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915816" y="4149080"/>
            <a:ext cx="5400600" cy="720080"/>
            <a:chOff x="0" y="1032495"/>
            <a:chExt cx="5400600" cy="112234"/>
          </a:xfrm>
        </p:grpSpPr>
        <p:sp>
          <p:nvSpPr>
            <p:cNvPr id="14" name="13 Rectángulo redondeado"/>
            <p:cNvSpPr/>
            <p:nvPr/>
          </p:nvSpPr>
          <p:spPr>
            <a:xfrm>
              <a:off x="0" y="1032495"/>
              <a:ext cx="5400600" cy="1122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5479" y="1037974"/>
              <a:ext cx="5389642" cy="10127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smtClean="0">
                  <a:solidFill>
                    <a:prstClr val="black"/>
                  </a:solidFill>
                </a:rPr>
                <a:t>Equipo de Orientación Educativa en Convivencia Escolar</a:t>
              </a:r>
              <a:endParaRPr lang="es-E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0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2512" cy="346050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</a:t>
            </a:r>
            <a:r>
              <a:rPr lang="es-ES" sz="2400" dirty="0" err="1" smtClean="0">
                <a:solidFill>
                  <a:srgbClr val="FF0000"/>
                </a:solidFill>
              </a:rPr>
              <a:t>Ib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ANEXO 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32931"/>
            <a:ext cx="9108504" cy="6380445"/>
          </a:xfrm>
          <a:prstGeom prst="rect">
            <a:avLst/>
          </a:prstGeom>
        </p:spPr>
      </p:pic>
      <p:sp>
        <p:nvSpPr>
          <p:cNvPr id="7" name="6 Flecha derecha">
            <a:hlinkClick r:id="rId3" action="ppaction://hlinksldjump"/>
          </p:cNvPr>
          <p:cNvSpPr/>
          <p:nvPr/>
        </p:nvSpPr>
        <p:spPr>
          <a:xfrm>
            <a:off x="35496" y="5301208"/>
            <a:ext cx="251520" cy="792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11" y="4980786"/>
            <a:ext cx="596737" cy="6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FASE 1-B                </a:t>
            </a:r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</a:rPr>
              <a:t>Constitución del Equipo de valoración</a:t>
            </a:r>
            <a:endParaRPr lang="es-ES" sz="2800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47326628"/>
              </p:ext>
            </p:extLst>
          </p:nvPr>
        </p:nvGraphicFramePr>
        <p:xfrm>
          <a:off x="611560" y="908720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de equip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La </a:t>
            </a:r>
            <a:r>
              <a:rPr lang="es-ES" dirty="0"/>
              <a:t>constitución de este equipo 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se </a:t>
            </a:r>
            <a:r>
              <a:rPr lang="es-ES" dirty="0"/>
              <a:t>recogerá en un acta 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(</a:t>
            </a:r>
            <a:r>
              <a:rPr lang="es-ES" b="1" dirty="0">
                <a:solidFill>
                  <a:srgbClr val="C00000"/>
                </a:solidFill>
              </a:rPr>
              <a:t>ANEXO III</a:t>
            </a:r>
            <a:r>
              <a:rPr lang="es-ES" dirty="0"/>
              <a:t>) 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y </a:t>
            </a:r>
            <a:r>
              <a:rPr lang="es-ES" dirty="0"/>
              <a:t>se irán </a:t>
            </a:r>
            <a:r>
              <a:rPr lang="es-ES" b="1" dirty="0"/>
              <a:t>registrando</a:t>
            </a:r>
            <a:r>
              <a:rPr lang="es-ES" dirty="0"/>
              <a:t> los momentos de </a:t>
            </a:r>
            <a:r>
              <a:rPr lang="es-ES" b="1" dirty="0"/>
              <a:t>coordinación</a:t>
            </a:r>
            <a:r>
              <a:rPr lang="es-ES" dirty="0"/>
              <a:t>, las </a:t>
            </a:r>
            <a:r>
              <a:rPr lang="es-ES" b="1" dirty="0"/>
              <a:t>actuaciones</a:t>
            </a:r>
            <a:r>
              <a:rPr lang="es-ES" dirty="0"/>
              <a:t> realizadas y los </a:t>
            </a:r>
            <a:r>
              <a:rPr lang="es-ES" b="1" dirty="0"/>
              <a:t>acuerdos</a:t>
            </a:r>
            <a:r>
              <a:rPr lang="es-ES" dirty="0"/>
              <a:t> tomados a lo largo del proceso de valoración con la ayuda de los </a:t>
            </a:r>
            <a:r>
              <a:rPr lang="es-ES" b="1" dirty="0"/>
              <a:t>anexos</a:t>
            </a:r>
            <a:r>
              <a:rPr lang="es-ES" dirty="0"/>
              <a:t> y </a:t>
            </a:r>
            <a:r>
              <a:rPr lang="es-ES" b="1" dirty="0"/>
              <a:t>guías</a:t>
            </a:r>
            <a:r>
              <a:rPr lang="es-ES" dirty="0"/>
              <a:t> a los que se hace referencia en este protocolo.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de ac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24" y="-1"/>
            <a:ext cx="1988840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619672" cy="404664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III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ANEXO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74608"/>
            <a:ext cx="9108504" cy="6433224"/>
          </a:xfrm>
          <a:prstGeom prst="rect">
            <a:avLst/>
          </a:prstGeom>
        </p:spPr>
      </p:pic>
      <p:pic>
        <p:nvPicPr>
          <p:cNvPr id="3" name="2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895994"/>
            <a:ext cx="504056" cy="5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rmAutofit/>
          </a:bodyPr>
          <a:lstStyle/>
          <a:p>
            <a:r>
              <a:rPr lang="es-ES" sz="7300" b="1" dirty="0" smtClean="0">
                <a:solidFill>
                  <a:srgbClr val="C00000"/>
                </a:solidFill>
              </a:rPr>
              <a:t>FASE 2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115616" y="2276872"/>
          <a:ext cx="71287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8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FASE 2: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PROCESO DE RECOGIDA DE INFORMACIÓN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9552" y="458635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El Equipo de valoración dispone de hasta </a:t>
            </a:r>
            <a:r>
              <a:rPr lang="es-ES" sz="4000" b="1" i="1" dirty="0" smtClean="0">
                <a:solidFill>
                  <a:srgbClr val="C00000"/>
                </a:solidFill>
              </a:rPr>
              <a:t>dieciocho días </a:t>
            </a:r>
            <a:r>
              <a:rPr lang="es-ES" sz="4000" b="1" i="1" u="sng" dirty="0" smtClean="0">
                <a:solidFill>
                  <a:srgbClr val="C00000"/>
                </a:solidFill>
              </a:rPr>
              <a:t>lectivos</a:t>
            </a:r>
            <a:r>
              <a:rPr lang="es-ES" sz="4000" b="1" i="1" dirty="0" smtClean="0">
                <a:solidFill>
                  <a:srgbClr val="C00000"/>
                </a:solidFill>
              </a:rPr>
              <a:t> </a:t>
            </a:r>
            <a:r>
              <a:rPr lang="es-ES" sz="4000" dirty="0" smtClean="0">
                <a:solidFill>
                  <a:prstClr val="black"/>
                </a:solidFill>
              </a:rPr>
              <a:t>para recabar información. </a:t>
            </a:r>
            <a:endParaRPr lang="es-ES" sz="3600" dirty="0" smtClean="0">
              <a:solidFill>
                <a:prstClr val="black"/>
              </a:solidFill>
            </a:endParaRPr>
          </a:p>
        </p:txBody>
      </p:sp>
      <p:pic>
        <p:nvPicPr>
          <p:cNvPr id="5" name="4 Imagen" descr="18_dí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561566" cy="28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FASE 2: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PROCESO DE RECOGIDA DE INFORMACIÓN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17 Grupo"/>
          <p:cNvGrpSpPr/>
          <p:nvPr/>
        </p:nvGrpSpPr>
        <p:grpSpPr>
          <a:xfrm>
            <a:off x="467544" y="1700808"/>
            <a:ext cx="7920880" cy="1193150"/>
            <a:chOff x="467544" y="1700808"/>
            <a:chExt cx="7920880" cy="1193150"/>
          </a:xfrm>
        </p:grpSpPr>
        <p:sp>
          <p:nvSpPr>
            <p:cNvPr id="5122" name="Cuadro de texto 27"/>
            <p:cNvSpPr txBox="1">
              <a:spLocks noChangeArrowheads="1"/>
            </p:cNvSpPr>
            <p:nvPr/>
          </p:nvSpPr>
          <p:spPr bwMode="auto">
            <a:xfrm>
              <a:off x="467544" y="1700808"/>
              <a:ext cx="3954670" cy="11931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prstClr val="black"/>
                  </a:solidFill>
                  <a:cs typeface="Arial" pitchFamily="34" charset="0"/>
                </a:rPr>
                <a:t>PASO 5: </a:t>
              </a:r>
              <a:endParaRPr lang="es-ES" sz="1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prstClr val="black"/>
                  </a:solidFill>
                  <a:cs typeface="Arial" pitchFamily="34" charset="0"/>
                </a:rPr>
                <a:t>Comunicación y citación a las familias o tutores/as legales</a:t>
              </a:r>
              <a:r>
                <a:rPr lang="es-ES" sz="1400" dirty="0" smtClean="0">
                  <a:solidFill>
                    <a:prstClr val="black"/>
                  </a:solidFill>
                  <a:cs typeface="Arial" pitchFamily="34" charset="0"/>
                </a:rPr>
                <a:t> del alumnado implicado.</a:t>
              </a:r>
              <a:endParaRPr lang="es-ES" sz="1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s-ES" sz="1400" i="1" dirty="0" smtClean="0">
                  <a:solidFill>
                    <a:prstClr val="black"/>
                  </a:solidFill>
                  <a:cs typeface="Arial" pitchFamily="34" charset="0"/>
                </a:rPr>
                <a:t>DOCUMENTOS DE APOYO A)</a:t>
              </a:r>
              <a:endParaRPr lang="es-E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594044" y="1755357"/>
              <a:ext cx="3794380" cy="1138601"/>
              <a:chOff x="4052" y="10023"/>
              <a:chExt cx="2959" cy="510"/>
            </a:xfrm>
          </p:grpSpPr>
          <p:sp>
            <p:nvSpPr>
              <p:cNvPr id="5126" name="Cuadro de texto 35"/>
              <p:cNvSpPr txBox="1">
                <a:spLocks noChangeArrowheads="1"/>
              </p:cNvSpPr>
              <p:nvPr/>
            </p:nvSpPr>
            <p:spPr bwMode="auto">
              <a:xfrm>
                <a:off x="4742" y="10023"/>
                <a:ext cx="2269" cy="51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 smtClean="0">
                    <a:solidFill>
                      <a:prstClr val="black"/>
                    </a:solidFill>
                    <a:cs typeface="Arial" pitchFamily="34" charset="0"/>
                  </a:rPr>
                  <a:t>Equipo de Valoración</a:t>
                </a:r>
                <a:endParaRPr lang="es-ES" sz="14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 b="1" smtClean="0">
                    <a:solidFill>
                      <a:srgbClr val="FF0000"/>
                    </a:solidFill>
                    <a:cs typeface="Arial" pitchFamily="34" charset="0"/>
                  </a:rPr>
                  <a:t>Doc. Apoyo A.1.1 y A.1.2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 b="1" smtClean="0">
                    <a:solidFill>
                      <a:srgbClr val="FF0000"/>
                    </a:solidFill>
                    <a:cs typeface="Arial" pitchFamily="34" charset="0"/>
                  </a:rPr>
                  <a:t>ANEXO V</a:t>
                </a:r>
                <a:endParaRPr lang="es-ES" sz="14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127" name="AutoShape 7"/>
              <p:cNvCxnSpPr>
                <a:cxnSpLocks noChangeShapeType="1"/>
              </p:cNvCxnSpPr>
              <p:nvPr/>
            </p:nvCxnSpPr>
            <p:spPr bwMode="auto">
              <a:xfrm>
                <a:off x="4052" y="10301"/>
                <a:ext cx="556" cy="0"/>
              </a:xfrm>
              <a:prstGeom prst="straightConnector1">
                <a:avLst/>
              </a:prstGeom>
              <a:noFill/>
              <a:ln w="25400">
                <a:solidFill>
                  <a:srgbClr val="1F4D78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5" name="18 Grupo"/>
          <p:cNvGrpSpPr/>
          <p:nvPr/>
        </p:nvGrpSpPr>
        <p:grpSpPr>
          <a:xfrm>
            <a:off x="467544" y="2971885"/>
            <a:ext cx="7904210" cy="1483211"/>
            <a:chOff x="467544" y="2971885"/>
            <a:chExt cx="7904210" cy="1483211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467544" y="3361520"/>
              <a:ext cx="3954670" cy="1093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prstClr val="black"/>
                  </a:solidFill>
                  <a:cs typeface="Arial" pitchFamily="34" charset="0"/>
                </a:rPr>
                <a:t>PASO 6: </a:t>
              </a:r>
              <a:endParaRPr lang="es-ES" sz="1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prstClr val="black"/>
                  </a:solidFill>
                  <a:cs typeface="Arial" pitchFamily="34" charset="0"/>
                </a:rPr>
                <a:t>Entrevistas con el alumnado implicado</a:t>
              </a:r>
              <a:r>
                <a:rPr lang="es-ES" sz="1400" dirty="0" smtClean="0">
                  <a:solidFill>
                    <a:prstClr val="black"/>
                  </a:solidFill>
                  <a:cs typeface="Arial" pitchFamily="34" charset="0"/>
                </a:rPr>
                <a:t>. </a:t>
              </a:r>
              <a:endParaRPr lang="es-ES" sz="1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s-ES" sz="1400" i="1" dirty="0" smtClean="0">
                  <a:solidFill>
                    <a:prstClr val="black"/>
                  </a:solidFill>
                  <a:cs typeface="Arial" pitchFamily="34" charset="0"/>
                </a:rPr>
                <a:t>DOCUMENTOS DE APOYO B)</a:t>
              </a:r>
              <a:endParaRPr lang="es-E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577374" y="3566728"/>
              <a:ext cx="3794380" cy="665843"/>
              <a:chOff x="4052" y="10023"/>
              <a:chExt cx="2959" cy="510"/>
            </a:xfrm>
          </p:grpSpPr>
          <p:sp>
            <p:nvSpPr>
              <p:cNvPr id="5129" name="Cuadro de texto 35"/>
              <p:cNvSpPr txBox="1">
                <a:spLocks noChangeArrowheads="1"/>
              </p:cNvSpPr>
              <p:nvPr/>
            </p:nvSpPr>
            <p:spPr bwMode="auto">
              <a:xfrm>
                <a:off x="4742" y="10023"/>
                <a:ext cx="2269" cy="51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 smtClean="0">
                    <a:solidFill>
                      <a:prstClr val="black"/>
                    </a:solidFill>
                    <a:cs typeface="Arial" pitchFamily="34" charset="0"/>
                  </a:rPr>
                  <a:t>Equipo de Valoración</a:t>
                </a:r>
                <a:endParaRPr lang="es-ES" sz="14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 b="1" smtClean="0">
                    <a:solidFill>
                      <a:srgbClr val="FF0000"/>
                    </a:solidFill>
                    <a:cs typeface="Arial" pitchFamily="34" charset="0"/>
                  </a:rPr>
                  <a:t>ANEXO V</a:t>
                </a:r>
                <a:endParaRPr lang="es-ES" sz="1400" b="1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4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130" name="AutoShape 10"/>
              <p:cNvCxnSpPr>
                <a:cxnSpLocks noChangeShapeType="1"/>
              </p:cNvCxnSpPr>
              <p:nvPr/>
            </p:nvCxnSpPr>
            <p:spPr bwMode="auto">
              <a:xfrm>
                <a:off x="4052" y="10301"/>
                <a:ext cx="556" cy="0"/>
              </a:xfrm>
              <a:prstGeom prst="straightConnector1">
                <a:avLst/>
              </a:prstGeom>
              <a:noFill/>
              <a:ln w="25400">
                <a:solidFill>
                  <a:srgbClr val="1F4D78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>
              <a:off x="2165333" y="2971885"/>
              <a:ext cx="423165" cy="311708"/>
            </a:xfrm>
            <a:prstGeom prst="downArrow">
              <a:avLst>
                <a:gd name="adj1" fmla="val 30907"/>
                <a:gd name="adj2" fmla="val 27273"/>
              </a:avLst>
            </a:prstGeom>
            <a:solidFill>
              <a:srgbClr val="2E74B5"/>
            </a:solidFill>
            <a:ln w="9525">
              <a:solidFill>
                <a:srgbClr val="2E74B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19 Grupo"/>
          <p:cNvGrpSpPr/>
          <p:nvPr/>
        </p:nvGrpSpPr>
        <p:grpSpPr>
          <a:xfrm>
            <a:off x="475238" y="4608353"/>
            <a:ext cx="7882411" cy="1484943"/>
            <a:chOff x="475238" y="4608353"/>
            <a:chExt cx="7882411" cy="1484943"/>
          </a:xfrm>
        </p:grpSpPr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475238" y="5075915"/>
              <a:ext cx="3954670" cy="101738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smtClean="0">
                  <a:solidFill>
                    <a:prstClr val="black"/>
                  </a:solidFill>
                  <a:cs typeface="Arial" pitchFamily="34" charset="0"/>
                </a:rPr>
                <a:t>PASO 7:</a:t>
              </a:r>
              <a:endParaRPr lang="es-ES" sz="1400" b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smtClean="0">
                  <a:solidFill>
                    <a:prstClr val="black"/>
                  </a:solidFill>
                  <a:cs typeface="Arial" pitchFamily="34" charset="0"/>
                </a:rPr>
                <a:t>Recogida de Observación Sistemática</a:t>
              </a:r>
              <a:r>
                <a:rPr lang="es-ES" sz="14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es-E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4563269" y="5292379"/>
              <a:ext cx="3794380" cy="567136"/>
              <a:chOff x="4052" y="10023"/>
              <a:chExt cx="2959" cy="510"/>
            </a:xfrm>
          </p:grpSpPr>
          <p:sp>
            <p:nvSpPr>
              <p:cNvPr id="5132" name="Cuadro de texto 35"/>
              <p:cNvSpPr txBox="1">
                <a:spLocks noChangeArrowheads="1"/>
              </p:cNvSpPr>
              <p:nvPr/>
            </p:nvSpPr>
            <p:spPr bwMode="auto">
              <a:xfrm>
                <a:off x="4742" y="10023"/>
                <a:ext cx="2269" cy="51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 dirty="0" smtClean="0">
                    <a:solidFill>
                      <a:prstClr val="black"/>
                    </a:solidFill>
                    <a:cs typeface="Arial" pitchFamily="34" charset="0"/>
                  </a:rPr>
                  <a:t>Equipo de Valoración</a:t>
                </a:r>
                <a:endParaRPr lang="es-E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 b="1" dirty="0" smtClean="0">
                    <a:solidFill>
                      <a:srgbClr val="FF0000"/>
                    </a:solidFill>
                    <a:cs typeface="Arial" pitchFamily="34" charset="0"/>
                  </a:rPr>
                  <a:t>ANEXO VI</a:t>
                </a:r>
                <a:endParaRPr lang="es-ES" sz="1400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es-E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es-E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es-ES" sz="14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133" name="AutoShape 13"/>
              <p:cNvCxnSpPr>
                <a:cxnSpLocks noChangeShapeType="1"/>
              </p:cNvCxnSpPr>
              <p:nvPr/>
            </p:nvCxnSpPr>
            <p:spPr bwMode="auto">
              <a:xfrm>
                <a:off x="4052" y="10301"/>
                <a:ext cx="556" cy="0"/>
              </a:xfrm>
              <a:prstGeom prst="straightConnector1">
                <a:avLst/>
              </a:prstGeom>
              <a:noFill/>
              <a:ln w="25400">
                <a:solidFill>
                  <a:srgbClr val="1F4D78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2206368" y="4608353"/>
              <a:ext cx="423165" cy="311708"/>
            </a:xfrm>
            <a:prstGeom prst="downArrow">
              <a:avLst>
                <a:gd name="adj1" fmla="val 30907"/>
                <a:gd name="adj2" fmla="val 27273"/>
              </a:avLst>
            </a:prstGeom>
            <a:solidFill>
              <a:srgbClr val="2E74B5"/>
            </a:solidFill>
            <a:ln w="9525">
              <a:solidFill>
                <a:srgbClr val="2E74B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3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5085184"/>
            <a:ext cx="7488832" cy="13681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rgbClr val="C00000"/>
                </a:solidFill>
              </a:rPr>
              <a:t>Citaciones: </a:t>
            </a:r>
          </a:p>
          <a:p>
            <a:pPr algn="ctr">
              <a:buNone/>
            </a:pPr>
            <a:r>
              <a:rPr lang="es-ES" dirty="0" smtClean="0"/>
              <a:t>Documento de apoyo A.1.1 y Documento de apoyo A.1.2 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FASE 2: </a:t>
            </a:r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</a:rPr>
              <a:t>PROCESO DE RECOGIDA DE INFORMACIÓN</a:t>
            </a:r>
            <a:endParaRPr lang="es-ES" sz="2800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827584" y="908720"/>
          <a:ext cx="741682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7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418058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DOCUMENTO DE APOYO A.1.1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DOC_APOYO_A_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63420"/>
            <a:ext cx="4464495" cy="63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31921787"/>
              </p:ext>
            </p:extLst>
          </p:nvPr>
        </p:nvGraphicFramePr>
        <p:xfrm>
          <a:off x="323528" y="476672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7851787" y="6381328"/>
            <a:ext cx="111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200" dirty="0">
                <a:solidFill>
                  <a:prstClr val="black"/>
                </a:solidFill>
              </a:rPr>
              <a:t>(Avilés, 2006)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418058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DOCUMENTO DE APOYO A.1.2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3" name="2 Imagen" descr="DOC_APOYO_A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48453"/>
            <a:ext cx="4392488" cy="62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7488832" cy="31683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rgbClr val="C00000"/>
                </a:solidFill>
              </a:rPr>
              <a:t>Entrevistas con las familias o tutores legales:</a:t>
            </a:r>
          </a:p>
          <a:p>
            <a:pPr algn="just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Asistirán, como </a:t>
            </a:r>
            <a:r>
              <a:rPr lang="es-ES" b="1" dirty="0" smtClean="0"/>
              <a:t>máximo, dos miembros del Equipo de valoración</a:t>
            </a:r>
            <a:r>
              <a:rPr lang="es-ES" dirty="0" smtClean="0"/>
              <a:t>. </a:t>
            </a:r>
          </a:p>
          <a:p>
            <a:pPr algn="ctr">
              <a:buNone/>
            </a:pPr>
            <a:r>
              <a:rPr lang="es-ES" dirty="0" smtClean="0"/>
              <a:t>Se registrará el contenido de la entrevista (</a:t>
            </a:r>
            <a:r>
              <a:rPr lang="es-ES" b="1" dirty="0" smtClean="0"/>
              <a:t>Anexo V</a:t>
            </a:r>
            <a:r>
              <a:rPr lang="es-ES" dirty="0" smtClean="0"/>
              <a:t>). </a:t>
            </a:r>
          </a:p>
          <a:p>
            <a:pPr algn="just">
              <a:buNone/>
            </a:pPr>
            <a:endParaRPr lang="es-ES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FASE 2: </a:t>
            </a:r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</a:rPr>
              <a:t>PROCESO DE RECOGIDA DE INFORMACIÓN</a:t>
            </a:r>
            <a:endParaRPr lang="es-ES" sz="2800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38350126"/>
              </p:ext>
            </p:extLst>
          </p:nvPr>
        </p:nvGraphicFramePr>
        <p:xfrm>
          <a:off x="1043608" y="5157192"/>
          <a:ext cx="72008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8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331640" cy="260648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V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ANEXO 5_pag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536"/>
            <a:ext cx="9144000" cy="64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331640" cy="260648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V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5" name="4 Imagen" descr="ANEXO 5_pag3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8673"/>
            <a:ext cx="9144000" cy="64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4005064"/>
            <a:ext cx="6408712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Partes de lesiones, informes psicológicos, quejas, incidencias anteriores, informes de los Servicios de Orientación, etc.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FASE 2: </a:t>
            </a:r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</a:rPr>
              <a:t>PROCESO DE RECOGIDA DE INFORMACIÓN</a:t>
            </a:r>
            <a:endParaRPr lang="es-ES" sz="2800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28807614"/>
              </p:ext>
            </p:extLst>
          </p:nvPr>
        </p:nvGraphicFramePr>
        <p:xfrm>
          <a:off x="1115616" y="980728"/>
          <a:ext cx="705678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6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rmAutofit/>
          </a:bodyPr>
          <a:lstStyle/>
          <a:p>
            <a:r>
              <a:rPr lang="es-ES" sz="7300" b="1" dirty="0" smtClean="0">
                <a:solidFill>
                  <a:srgbClr val="C00000"/>
                </a:solidFill>
              </a:rPr>
              <a:t>FASE </a:t>
            </a:r>
            <a:r>
              <a:rPr lang="es-ES" sz="7300" b="1" dirty="0">
                <a:solidFill>
                  <a:srgbClr val="C00000"/>
                </a:solidFill>
              </a:rPr>
              <a:t>3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77705519"/>
              </p:ext>
            </p:extLst>
          </p:nvPr>
        </p:nvGraphicFramePr>
        <p:xfrm>
          <a:off x="1115616" y="2276872"/>
          <a:ext cx="71287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0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3: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ANÁLISIS Y TOMA DE DECISIONES</a:t>
            </a:r>
            <a:endParaRPr lang="es-ES" sz="3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11560" y="1196584"/>
            <a:ext cx="4792314" cy="1034290"/>
            <a:chOff x="851" y="1480"/>
            <a:chExt cx="6179" cy="1465"/>
          </a:xfrm>
        </p:grpSpPr>
        <p:sp>
          <p:nvSpPr>
            <p:cNvPr id="4131" name="Cuadro de texto 37"/>
            <p:cNvSpPr txBox="1">
              <a:spLocks noChangeArrowheads="1"/>
            </p:cNvSpPr>
            <p:nvPr/>
          </p:nvSpPr>
          <p:spPr bwMode="auto">
            <a:xfrm>
              <a:off x="851" y="1480"/>
              <a:ext cx="3080" cy="146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PASO 8: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Análisis de la situación, propuesta de valoración y planificación del seguimiento.  </a:t>
              </a: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VII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 </a:t>
              </a: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Documento de Apoyo C1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Cuadro de texto 40"/>
            <p:cNvSpPr txBox="1">
              <a:spLocks noChangeArrowheads="1"/>
            </p:cNvSpPr>
            <p:nvPr/>
          </p:nvSpPr>
          <p:spPr bwMode="auto">
            <a:xfrm>
              <a:off x="4809" y="1841"/>
              <a:ext cx="2221" cy="40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Equipo de Valoración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33" name="AutoShape 37"/>
            <p:cNvCxnSpPr>
              <a:cxnSpLocks noChangeShapeType="1"/>
            </p:cNvCxnSpPr>
            <p:nvPr/>
          </p:nvCxnSpPr>
          <p:spPr bwMode="auto">
            <a:xfrm flipV="1">
              <a:off x="4041" y="2022"/>
              <a:ext cx="630" cy="1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37 Grupo"/>
          <p:cNvGrpSpPr/>
          <p:nvPr/>
        </p:nvGrpSpPr>
        <p:grpSpPr>
          <a:xfrm>
            <a:off x="1294071" y="4187239"/>
            <a:ext cx="2559415" cy="1131842"/>
            <a:chOff x="1294071" y="4259247"/>
            <a:chExt cx="2559415" cy="1131842"/>
          </a:xfrm>
        </p:grpSpPr>
        <p:grpSp>
          <p:nvGrpSpPr>
            <p:cNvPr id="5" name="35 Grupo"/>
            <p:cNvGrpSpPr/>
            <p:nvPr/>
          </p:nvGrpSpPr>
          <p:grpSpPr>
            <a:xfrm>
              <a:off x="1294071" y="4259247"/>
              <a:ext cx="2559415" cy="666121"/>
              <a:chOff x="1294071" y="4259247"/>
              <a:chExt cx="2559415" cy="666121"/>
            </a:xfrm>
          </p:grpSpPr>
          <p:sp>
            <p:nvSpPr>
              <p:cNvPr id="4123" name="Text Box 27"/>
              <p:cNvSpPr txBox="1">
                <a:spLocks noChangeArrowheads="1"/>
              </p:cNvSpPr>
              <p:nvPr/>
            </p:nvSpPr>
            <p:spPr bwMode="auto">
              <a:xfrm>
                <a:off x="1294071" y="4259247"/>
                <a:ext cx="2559415" cy="2822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Situación </a:t>
                </a: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NO</a:t>
                </a: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compatible con ACOSO</a:t>
                </a:r>
                <a:endPara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124" name="AutoShape 28"/>
              <p:cNvCxnSpPr>
                <a:cxnSpLocks noChangeShapeType="1"/>
              </p:cNvCxnSpPr>
              <p:nvPr/>
            </p:nvCxnSpPr>
            <p:spPr bwMode="auto">
              <a:xfrm>
                <a:off x="2317837" y="4551381"/>
                <a:ext cx="0" cy="373987"/>
              </a:xfrm>
              <a:prstGeom prst="straightConnector1">
                <a:avLst/>
              </a:prstGeom>
              <a:noFill/>
              <a:ln w="25400">
                <a:solidFill>
                  <a:srgbClr val="1F4D78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145" name="Text Box 49"/>
            <p:cNvSpPr txBox="1">
              <a:spLocks noChangeArrowheads="1"/>
            </p:cNvSpPr>
            <p:nvPr/>
          </p:nvSpPr>
          <p:spPr bwMode="auto">
            <a:xfrm>
              <a:off x="1294071" y="4967707"/>
              <a:ext cx="2047532" cy="42338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Propuesta de medidas </a:t>
              </a:r>
              <a:r>
                <a:rPr kumimoji="0" lang="es-E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educativas</a:t>
              </a:r>
              <a:endPara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34 Grupo"/>
          <p:cNvGrpSpPr/>
          <p:nvPr/>
        </p:nvGrpSpPr>
        <p:grpSpPr>
          <a:xfrm>
            <a:off x="619316" y="2268614"/>
            <a:ext cx="7841116" cy="1878404"/>
            <a:chOff x="619316" y="2340622"/>
            <a:chExt cx="7841116" cy="1878404"/>
          </a:xfrm>
        </p:grpSpPr>
        <p:cxnSp>
          <p:nvCxnSpPr>
            <p:cNvPr id="4127" name="AutoShape 31"/>
            <p:cNvCxnSpPr>
              <a:cxnSpLocks noChangeShapeType="1"/>
            </p:cNvCxnSpPr>
            <p:nvPr/>
          </p:nvCxnSpPr>
          <p:spPr bwMode="auto">
            <a:xfrm flipH="1">
              <a:off x="2317837" y="3457644"/>
              <a:ext cx="1962218" cy="761382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cxnSp>
          <p:nvCxnSpPr>
            <p:cNvPr id="4128" name="AutoShape 32"/>
            <p:cNvCxnSpPr>
              <a:cxnSpLocks noChangeShapeType="1"/>
            </p:cNvCxnSpPr>
            <p:nvPr/>
          </p:nvCxnSpPr>
          <p:spPr bwMode="auto">
            <a:xfrm>
              <a:off x="4280055" y="3457644"/>
              <a:ext cx="1958340" cy="761382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1677207" y="2340622"/>
              <a:ext cx="255941" cy="254029"/>
            </a:xfrm>
            <a:prstGeom prst="downArrow">
              <a:avLst>
                <a:gd name="adj1" fmla="val 30907"/>
                <a:gd name="adj2" fmla="val 27273"/>
              </a:avLst>
            </a:prstGeom>
            <a:solidFill>
              <a:srgbClr val="2E74B5"/>
            </a:solidFill>
            <a:ln w="9525">
              <a:solidFill>
                <a:srgbClr val="2E74B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35" name="Cuadro de texto 42"/>
            <p:cNvSpPr txBox="1">
              <a:spLocks noChangeArrowheads="1"/>
            </p:cNvSpPr>
            <p:nvPr/>
          </p:nvSpPr>
          <p:spPr bwMode="auto">
            <a:xfrm>
              <a:off x="619316" y="2668037"/>
              <a:ext cx="2381031" cy="96601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PASO 9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: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Valoración de la situación y redacción Informe Resumen. </a:t>
              </a: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VIII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Cuadro de texto 43"/>
            <p:cNvSpPr txBox="1">
              <a:spLocks noChangeArrowheads="1"/>
            </p:cNvSpPr>
            <p:nvPr/>
          </p:nvSpPr>
          <p:spPr bwMode="auto">
            <a:xfrm>
              <a:off x="3655712" y="3130229"/>
              <a:ext cx="1289790" cy="28225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Dirección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7" name="Cuadro de texto 44"/>
            <p:cNvSpPr txBox="1">
              <a:spLocks noChangeArrowheads="1"/>
            </p:cNvSpPr>
            <p:nvPr/>
          </p:nvSpPr>
          <p:spPr bwMode="auto">
            <a:xfrm>
              <a:off x="6225210" y="2835273"/>
              <a:ext cx="2235222" cy="86581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Envío copia </a:t>
              </a:r>
              <a:endPara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VIII</a:t>
              </a: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a: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Inspección de educación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 EOE en Convivencia Escolar</a:t>
              </a:r>
              <a:endPara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38" name="AutoShape 42"/>
            <p:cNvCxnSpPr>
              <a:cxnSpLocks noChangeShapeType="1"/>
            </p:cNvCxnSpPr>
            <p:nvPr/>
          </p:nvCxnSpPr>
          <p:spPr bwMode="auto">
            <a:xfrm flipV="1">
              <a:off x="5047879" y="3263594"/>
              <a:ext cx="1071852" cy="706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4139" name="Text Box 43"/>
            <p:cNvSpPr txBox="1">
              <a:spLocks noChangeArrowheads="1"/>
            </p:cNvSpPr>
            <p:nvPr/>
          </p:nvSpPr>
          <p:spPr bwMode="auto">
            <a:xfrm>
              <a:off x="3085661" y="3634053"/>
              <a:ext cx="2384134" cy="4847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Información a las familias o tutores/as legales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50" name="AutoShape 54"/>
            <p:cNvCxnSpPr>
              <a:cxnSpLocks noChangeShapeType="1"/>
            </p:cNvCxnSpPr>
            <p:nvPr/>
          </p:nvCxnSpPr>
          <p:spPr bwMode="auto">
            <a:xfrm flipV="1">
              <a:off x="3131840" y="3284984"/>
              <a:ext cx="400050" cy="0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8" name="37 Grupo"/>
          <p:cNvGrpSpPr/>
          <p:nvPr/>
        </p:nvGrpSpPr>
        <p:grpSpPr>
          <a:xfrm>
            <a:off x="4173800" y="4183584"/>
            <a:ext cx="4050856" cy="2485776"/>
            <a:chOff x="4173800" y="4183584"/>
            <a:chExt cx="4050856" cy="2485776"/>
          </a:xfrm>
        </p:grpSpPr>
        <p:cxnSp>
          <p:nvCxnSpPr>
            <p:cNvPr id="4142" name="AutoShape 46"/>
            <p:cNvCxnSpPr>
              <a:cxnSpLocks noChangeShapeType="1"/>
            </p:cNvCxnSpPr>
            <p:nvPr/>
          </p:nvCxnSpPr>
          <p:spPr bwMode="auto">
            <a:xfrm flipH="1">
              <a:off x="5244877" y="4479373"/>
              <a:ext cx="917511" cy="215925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cxnSp>
          <p:nvCxnSpPr>
            <p:cNvPr id="4149" name="AutoShape 53"/>
            <p:cNvCxnSpPr>
              <a:cxnSpLocks noChangeShapeType="1"/>
            </p:cNvCxnSpPr>
            <p:nvPr/>
          </p:nvCxnSpPr>
          <p:spPr bwMode="auto">
            <a:xfrm>
              <a:off x="7297440" y="5436216"/>
              <a:ext cx="10864" cy="585072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cxnSp>
          <p:nvCxnSpPr>
            <p:cNvPr id="4141" name="AutoShape 45"/>
            <p:cNvCxnSpPr>
              <a:cxnSpLocks noChangeShapeType="1"/>
            </p:cNvCxnSpPr>
            <p:nvPr/>
          </p:nvCxnSpPr>
          <p:spPr bwMode="auto">
            <a:xfrm>
              <a:off x="6162388" y="4479373"/>
              <a:ext cx="828320" cy="215925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6304319" y="4745398"/>
              <a:ext cx="1920337" cy="6908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 del 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Procedimiento 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Corrector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Text Box 50"/>
            <p:cNvSpPr txBox="1">
              <a:spLocks noChangeArrowheads="1"/>
            </p:cNvSpPr>
            <p:nvPr/>
          </p:nvSpPr>
          <p:spPr bwMode="auto">
            <a:xfrm>
              <a:off x="4173800" y="4745398"/>
              <a:ext cx="2051410" cy="6908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Supervisión y adopción de medidas educativas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Doc. Apoyo C.2 y C.3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Text Box 51"/>
            <p:cNvSpPr txBox="1">
              <a:spLocks noChangeArrowheads="1"/>
            </p:cNvSpPr>
            <p:nvPr/>
          </p:nvSpPr>
          <p:spPr bwMode="auto">
            <a:xfrm>
              <a:off x="6551520" y="5586074"/>
              <a:ext cx="1518586" cy="260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Consulta a Inspección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Text Box 52"/>
            <p:cNvSpPr txBox="1">
              <a:spLocks noChangeArrowheads="1"/>
            </p:cNvSpPr>
            <p:nvPr/>
          </p:nvSpPr>
          <p:spPr bwMode="auto">
            <a:xfrm>
              <a:off x="4479740" y="4183584"/>
              <a:ext cx="3352800" cy="254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Situación </a:t>
              </a: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SÍ</a:t>
              </a: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compatible con características de ACOSO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6444208" y="6068582"/>
              <a:ext cx="1728192" cy="60077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100" dirty="0" smtClean="0">
                  <a:latin typeface="Calibri" pitchFamily="34" charset="0"/>
                  <a:cs typeface="Arial" pitchFamily="34" charset="0"/>
                </a:rPr>
                <a:t>Comunicación a Fiscalía de Menores 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Doc. Apoyo </a:t>
              </a:r>
              <a:r>
                <a:rPr lang="es-ES" sz="1100" b="1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D.1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3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463577"/>
              </p:ext>
            </p:extLst>
          </p:nvPr>
        </p:nvGraphicFramePr>
        <p:xfrm>
          <a:off x="1043608" y="1124744"/>
          <a:ext cx="7200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3.1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ANÁLISIS Y VALORACIÓN DE LA INFORMACIÓN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339752" cy="418058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DOC. APOYO C.1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DOC_APOYO_C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886"/>
            <a:ext cx="9108504" cy="6406498"/>
          </a:xfrm>
          <a:prstGeom prst="rect">
            <a:avLst/>
          </a:prstGeom>
        </p:spPr>
      </p:pic>
      <p:pic>
        <p:nvPicPr>
          <p:cNvPr id="3" name="2 Imagen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812761" cy="872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475656" cy="418058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VI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ANEXO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90" y="476672"/>
            <a:ext cx="9017020" cy="6336704"/>
          </a:xfrm>
          <a:prstGeom prst="rect">
            <a:avLst/>
          </a:prstGeom>
        </p:spPr>
      </p:pic>
      <p:pic>
        <p:nvPicPr>
          <p:cNvPr id="3" name="2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837541" cy="8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187624" y="980728"/>
          <a:ext cx="6768752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520" y="6309320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NOTA: </a:t>
            </a:r>
            <a:r>
              <a:rPr lang="es-ES" sz="1400" dirty="0" smtClean="0"/>
              <a:t>Provenir significa proveer a las personas y a los grupos las aptitudes necesarias para afrontar un conflicto. </a:t>
            </a:r>
            <a:endParaRPr lang="es-E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205172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ANEXO VII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Ver las imágenes de orige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38" y="1"/>
            <a:ext cx="468361" cy="404664"/>
          </a:xfrm>
          <a:prstGeom prst="rect">
            <a:avLst/>
          </a:prstGeom>
          <a:noFill/>
        </p:spPr>
      </p:pic>
      <p:pic>
        <p:nvPicPr>
          <p:cNvPr id="5" name="4 Imagen" descr="ANEXO 7 REVIS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0205"/>
            <a:ext cx="9144000" cy="6477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978661"/>
              </p:ext>
            </p:extLst>
          </p:nvPr>
        </p:nvGraphicFramePr>
        <p:xfrm>
          <a:off x="1043608" y="1124744"/>
          <a:ext cx="7200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3.1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ANÁLISIS Y VALORACIÓN DE LA INFORMACIÓN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1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836713"/>
          <a:ext cx="8219256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15616" y="5949280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i="1" dirty="0" smtClean="0"/>
              <a:t>NOTA:  </a:t>
            </a:r>
            <a:r>
              <a:rPr lang="es-ES" sz="1400" i="1" dirty="0" smtClean="0"/>
              <a:t>La calificación de una conducta como constitutiva de acoso escolar sólo puede efectuarse dentro del procedimiento de corrección establecido en el Artículo 67 del Decreto 73/2011, de 22 de marzo, que en su caso se iniciará.</a:t>
            </a:r>
            <a:endParaRPr lang="es-ES" sz="1400" i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3.1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ANÁLISIS Y VALORACIÓN DE LA INFORMACIÓN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4 Marcador de contenido"/>
          <p:cNvGraphicFramePr>
            <a:graphicFrameLocks/>
          </p:cNvGraphicFramePr>
          <p:nvPr/>
        </p:nvGraphicFramePr>
        <p:xfrm>
          <a:off x="467544" y="1933308"/>
          <a:ext cx="8219256" cy="221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8 Grupo"/>
          <p:cNvGrpSpPr/>
          <p:nvPr/>
        </p:nvGrpSpPr>
        <p:grpSpPr>
          <a:xfrm>
            <a:off x="467544" y="4372420"/>
            <a:ext cx="8219256" cy="1360836"/>
            <a:chOff x="0" y="3169401"/>
            <a:chExt cx="8219256" cy="1360836"/>
          </a:xfrm>
        </p:grpSpPr>
        <p:sp>
          <p:nvSpPr>
            <p:cNvPr id="10" name="9 Rectángulo redondeado"/>
            <p:cNvSpPr/>
            <p:nvPr/>
          </p:nvSpPr>
          <p:spPr>
            <a:xfrm>
              <a:off x="0" y="3169401"/>
              <a:ext cx="8219256" cy="13608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66431" y="3235832"/>
              <a:ext cx="8086394" cy="122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chemeClr val="tx1"/>
                  </a:solidFill>
                </a:rPr>
                <a:t>Existe una </a:t>
              </a:r>
              <a:r>
                <a:rPr lang="es-ES" sz="2000" b="1" kern="1200" dirty="0" smtClean="0">
                  <a:solidFill>
                    <a:srgbClr val="C00000"/>
                  </a:solidFill>
                </a:rPr>
                <a:t>situación compatible con las características definitorias del acoso escolar </a:t>
              </a:r>
              <a:r>
                <a:rPr lang="es-ES" sz="2000" kern="1200" dirty="0" smtClean="0">
                  <a:solidFill>
                    <a:schemeClr val="tx1"/>
                  </a:solidFill>
                </a:rPr>
                <a:t>y que debe dar lugar a la iniciación del correspondiente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procedimiento de corrección </a:t>
              </a:r>
              <a:r>
                <a:rPr lang="es-ES" sz="2000" kern="1200" dirty="0" smtClean="0">
                  <a:solidFill>
                    <a:schemeClr val="tx1"/>
                  </a:solidFill>
                </a:rPr>
                <a:t>establecido en el Artículo 67 del Decreto 73/2011, de 22 de marzo.</a:t>
              </a:r>
              <a:endParaRPr lang="es-ES" sz="20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2 Imagen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56" y="3796306"/>
            <a:ext cx="360040" cy="386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8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3.4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ELABORACIÓN Y ENVÍO DEL INFORME FINAL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611560" y="1124744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3.4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ELABORACIÓN Y ENVÍO DEL INFORME FINAL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395536" y="836713"/>
          <a:ext cx="5112568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611560" y="58052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Del envío de este Informe se dejará constancia  en el propio </a:t>
            </a:r>
            <a:r>
              <a:rPr lang="es-ES" sz="2400" b="1" dirty="0" smtClean="0"/>
              <a:t>ANEXO VIII</a:t>
            </a:r>
            <a:r>
              <a:rPr lang="es-ES" sz="2400" dirty="0" smtClean="0"/>
              <a:t>.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971600" y="4130496"/>
          <a:ext cx="7056784" cy="14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9 Imagen" descr="22 día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6136" y="1484784"/>
            <a:ext cx="3151146" cy="1944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051720" cy="49006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VIII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3" name="2 Imagen" descr="ANEXO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535418"/>
            <a:ext cx="8928993" cy="62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051720" cy="49006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VIII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3" name="2 Imagen" descr="ANEXO 8_pag_3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670" y="558309"/>
            <a:ext cx="8840825" cy="6255067"/>
          </a:xfrm>
          <a:prstGeom prst="rect">
            <a:avLst/>
          </a:prstGeom>
        </p:spPr>
      </p:pic>
      <p:pic>
        <p:nvPicPr>
          <p:cNvPr id="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42" y="1902747"/>
            <a:ext cx="396044" cy="4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051720" cy="49006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VIII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3" name="2 Imagen" descr="ANEXO 8_pag_5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85" y="416049"/>
            <a:ext cx="9058163" cy="63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051720" cy="49006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VIII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3" name="2 Imagen" descr="ANEXO 8_pag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606" y="249198"/>
            <a:ext cx="4664642" cy="65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3.4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ELABORACIÓN Y ENVÍO DEL INFORME FINAL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5076061" y="764704"/>
            <a:ext cx="3816419" cy="5760640"/>
            <a:chOff x="0" y="2940207"/>
            <a:chExt cx="7920871" cy="252498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2940207"/>
              <a:ext cx="7920871" cy="25249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123259" y="3063466"/>
              <a:ext cx="7674353" cy="2278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Se aplicará el </a:t>
              </a:r>
              <a:r>
                <a:rPr lang="es-ES" sz="3200" b="1" kern="1200" dirty="0" smtClean="0">
                  <a:solidFill>
                    <a:schemeClr val="tx1"/>
                  </a:solidFill>
                </a:rPr>
                <a:t>procedimiento de corrección </a:t>
              </a:r>
              <a:r>
                <a:rPr lang="es-ES" sz="3200" kern="1200" dirty="0" smtClean="0">
                  <a:solidFill>
                    <a:schemeClr val="tx1"/>
                  </a:solidFill>
                </a:rPr>
                <a:t>que recoge el Decreto 73/2011, de 22 de marzo, </a:t>
              </a:r>
              <a:r>
                <a:rPr lang="es-ES" sz="3200" b="1" kern="1200" dirty="0" smtClean="0">
                  <a:solidFill>
                    <a:schemeClr val="tx1"/>
                  </a:solidFill>
                </a:rPr>
                <a:t>iniciándose los plazos </a:t>
              </a:r>
              <a:r>
                <a:rPr lang="es-ES" sz="3200" kern="1200" dirty="0" smtClean="0">
                  <a:solidFill>
                    <a:schemeClr val="tx1"/>
                  </a:solidFill>
                </a:rPr>
                <a:t>desde ese momento.</a:t>
              </a:r>
              <a:endParaRPr lang="es-ES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51520" y="764704"/>
            <a:ext cx="4536504" cy="5760640"/>
            <a:chOff x="251520" y="764704"/>
            <a:chExt cx="4536504" cy="5760640"/>
          </a:xfrm>
        </p:grpSpPr>
        <p:graphicFrame>
          <p:nvGraphicFramePr>
            <p:cNvPr id="7" name="6 Diagrama"/>
            <p:cNvGraphicFramePr/>
            <p:nvPr>
              <p:extLst>
                <p:ext uri="{D42A27DB-BD31-4B8C-83A1-F6EECF244321}">
                  <p14:modId xmlns:p14="http://schemas.microsoft.com/office/powerpoint/2010/main" val="504144543"/>
                </p:ext>
              </p:extLst>
            </p:nvPr>
          </p:nvGraphicFramePr>
          <p:xfrm>
            <a:off x="251520" y="764704"/>
            <a:ext cx="3672408" cy="56166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1 Flecha derecha"/>
            <p:cNvSpPr/>
            <p:nvPr/>
          </p:nvSpPr>
          <p:spPr>
            <a:xfrm>
              <a:off x="4067944" y="980728"/>
              <a:ext cx="720080" cy="55446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y es DÃ­a Internacional Contra el Acoso Escolar o âBullying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37079"/>
            <a:ext cx="69342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EL CENTRO EDUCATIVO DEBE TRANSMITIR UN MENSAJE CLARO, ROTUNDO Y CONTUNDENTE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905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3.4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ELABORACIÓN Y ENVÍO DEL INFORME FINAL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7584" y="90872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 </a:t>
            </a:r>
            <a:r>
              <a:rPr lang="es-ES" sz="2800" b="1" dirty="0" smtClean="0"/>
              <a:t>En caso de considerarse acreditada la situación de acoso </a:t>
            </a:r>
            <a:r>
              <a:rPr lang="es-ES" sz="2800" dirty="0" smtClean="0"/>
              <a:t>escolar, concluido el expediente, la Dirección del centro educativo, en función de la </a:t>
            </a:r>
            <a:r>
              <a:rPr lang="es-ES" sz="2800" b="1" dirty="0" smtClean="0"/>
              <a:t>gravedad</a:t>
            </a:r>
            <a:r>
              <a:rPr lang="es-ES" sz="2800" dirty="0" smtClean="0"/>
              <a:t> de los hechos,  </a:t>
            </a:r>
            <a:r>
              <a:rPr lang="es-ES" sz="2800" b="1" dirty="0" smtClean="0"/>
              <a:t>circunstancias</a:t>
            </a:r>
            <a:r>
              <a:rPr lang="es-ES" sz="2800" dirty="0" smtClean="0"/>
              <a:t> y </a:t>
            </a:r>
            <a:r>
              <a:rPr lang="es-ES" sz="2800" b="1" dirty="0" smtClean="0"/>
              <a:t>características</a:t>
            </a:r>
            <a:r>
              <a:rPr lang="es-ES" sz="2800" dirty="0" smtClean="0"/>
              <a:t> del alumnado implicado. </a:t>
            </a:r>
            <a:r>
              <a:rPr lang="es-ES" sz="2400" dirty="0" smtClean="0"/>
              <a:t> </a:t>
            </a:r>
          </a:p>
        </p:txBody>
      </p:sp>
      <p:pic>
        <p:nvPicPr>
          <p:cNvPr id="147458" name="Picture 2" descr="Resultado de imagen de FISCALÃA DE MENORES ZARAG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55274"/>
            <a:ext cx="2627784" cy="1754046"/>
          </a:xfrm>
          <a:prstGeom prst="rect">
            <a:avLst/>
          </a:prstGeom>
          <a:noFill/>
        </p:spPr>
      </p:pic>
      <p:graphicFrame>
        <p:nvGraphicFramePr>
          <p:cNvPr id="8" name="7 Diagrama"/>
          <p:cNvGraphicFramePr/>
          <p:nvPr/>
        </p:nvGraphicFramePr>
        <p:xfrm>
          <a:off x="755576" y="3284984"/>
          <a:ext cx="734481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539552" y="4293096"/>
          <a:ext cx="46805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3.4     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ELABORACIÓN Y ENVÍO DEL INFORME FINAL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971600" y="908720"/>
          <a:ext cx="741682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1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60" y="5733256"/>
            <a:ext cx="822891" cy="883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rmAutofit/>
          </a:bodyPr>
          <a:lstStyle/>
          <a:p>
            <a:r>
              <a:rPr lang="es-ES" sz="7300" b="1" dirty="0" smtClean="0">
                <a:solidFill>
                  <a:srgbClr val="C00000"/>
                </a:solidFill>
              </a:rPr>
              <a:t>FASE 4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90650524"/>
              </p:ext>
            </p:extLst>
          </p:nvPr>
        </p:nvGraphicFramePr>
        <p:xfrm>
          <a:off x="1115616" y="2276872"/>
          <a:ext cx="71287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0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 Grupo"/>
          <p:cNvGrpSpPr/>
          <p:nvPr/>
        </p:nvGrpSpPr>
        <p:grpSpPr>
          <a:xfrm>
            <a:off x="467544" y="1700808"/>
            <a:ext cx="7632848" cy="963674"/>
            <a:chOff x="467544" y="1700808"/>
            <a:chExt cx="7632848" cy="963674"/>
          </a:xfrm>
        </p:grpSpPr>
        <p:sp>
          <p:nvSpPr>
            <p:cNvPr id="3074" name="Cuadro de texto 48"/>
            <p:cNvSpPr txBox="1">
              <a:spLocks noChangeArrowheads="1"/>
            </p:cNvSpPr>
            <p:nvPr/>
          </p:nvSpPr>
          <p:spPr bwMode="auto">
            <a:xfrm>
              <a:off x="467544" y="1700808"/>
              <a:ext cx="2375624" cy="96367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PASO 10: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RECOGIDA DE INFORMACIÓN DE SEGUIMIENTO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VI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3460213" y="1914080"/>
              <a:ext cx="1736211" cy="3206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Equipo de Seguimiento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 flipV="1">
              <a:off x="2912585" y="2066530"/>
              <a:ext cx="485923" cy="790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6128933" y="1851678"/>
              <a:ext cx="1971459" cy="5031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Entrega del  </a:t>
              </a: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IX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a Dirección 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 flipV="1">
              <a:off x="5303635" y="2067320"/>
              <a:ext cx="746625" cy="790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29 Grupo"/>
          <p:cNvGrpSpPr/>
          <p:nvPr/>
        </p:nvGrpSpPr>
        <p:grpSpPr>
          <a:xfrm>
            <a:off x="485284" y="2664482"/>
            <a:ext cx="7610480" cy="1462099"/>
            <a:chOff x="485284" y="2664482"/>
            <a:chExt cx="7610480" cy="1462099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485284" y="2948845"/>
              <a:ext cx="2375624" cy="117773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PASO 11: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VALORACIÓN DE LA EVOLUCIÓN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 LA SITUACIÓN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X</a:t>
              </a:r>
              <a:endParaRPr kumimoji="0" lang="es-E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VI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3460213" y="3365120"/>
              <a:ext cx="1736211" cy="3206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Equipo de Seguimiento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 flipV="1">
              <a:off x="2912585" y="3492294"/>
              <a:ext cx="485923" cy="790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6063372" y="3053111"/>
              <a:ext cx="2032392" cy="96920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Envío copia </a:t>
              </a: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ANEXO X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a: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Inspección de educación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E.O.E en Convivencia Escolar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 flipV="1">
              <a:off x="5303635" y="3491504"/>
              <a:ext cx="746625" cy="790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1527319" y="2664482"/>
              <a:ext cx="176629" cy="221171"/>
            </a:xfrm>
            <a:prstGeom prst="downArrow">
              <a:avLst>
                <a:gd name="adj1" fmla="val 30907"/>
                <a:gd name="adj2" fmla="val 30568"/>
              </a:avLst>
            </a:prstGeom>
            <a:solidFill>
              <a:srgbClr val="2E74B5"/>
            </a:solidFill>
            <a:ln w="9525">
              <a:solidFill>
                <a:srgbClr val="2E74B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100"/>
            </a:p>
          </p:txBody>
        </p:sp>
      </p:grpSp>
      <p:grpSp>
        <p:nvGrpSpPr>
          <p:cNvPr id="4" name="30 Grupo"/>
          <p:cNvGrpSpPr/>
          <p:nvPr/>
        </p:nvGrpSpPr>
        <p:grpSpPr>
          <a:xfrm>
            <a:off x="1264303" y="3726103"/>
            <a:ext cx="3082912" cy="2439201"/>
            <a:chOff x="1264303" y="3726103"/>
            <a:chExt cx="3082912" cy="2439201"/>
          </a:xfrm>
        </p:grpSpPr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1264303" y="4630535"/>
              <a:ext cx="1603546" cy="62717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CESE DE 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SITUACIÓN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89" name="AutoShape 17"/>
            <p:cNvCxnSpPr>
              <a:cxnSpLocks noChangeShapeType="1"/>
            </p:cNvCxnSpPr>
            <p:nvPr/>
          </p:nvCxnSpPr>
          <p:spPr bwMode="auto">
            <a:xfrm flipH="1">
              <a:off x="2250804" y="3726103"/>
              <a:ext cx="2096411" cy="848349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1264303" y="5610007"/>
              <a:ext cx="1603546" cy="5552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CIERRE DEL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EXPEDIENTE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93" name="AutoShape 21"/>
            <p:cNvCxnSpPr>
              <a:cxnSpLocks noChangeShapeType="1"/>
            </p:cNvCxnSpPr>
            <p:nvPr/>
          </p:nvCxnSpPr>
          <p:spPr bwMode="auto">
            <a:xfrm>
              <a:off x="2101170" y="5325644"/>
              <a:ext cx="771" cy="284363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</p:grpSp>
      <p:sp>
        <p:nvSpPr>
          <p:cNvPr id="28" name="27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s-ES" b="1" dirty="0" smtClean="0">
                <a:solidFill>
                  <a:srgbClr val="C00000"/>
                </a:solidFill>
              </a:rPr>
              <a:t>FASE 4: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SEGUIMIENTO Y SUPERVISIÓN.</a:t>
            </a:r>
            <a:endParaRPr lang="es-ES" dirty="0"/>
          </a:p>
        </p:txBody>
      </p:sp>
      <p:grpSp>
        <p:nvGrpSpPr>
          <p:cNvPr id="33" name="32 Grupo"/>
          <p:cNvGrpSpPr/>
          <p:nvPr/>
        </p:nvGrpSpPr>
        <p:grpSpPr>
          <a:xfrm>
            <a:off x="3368427" y="3726103"/>
            <a:ext cx="5236021" cy="2463915"/>
            <a:chOff x="3368427" y="3726103"/>
            <a:chExt cx="5236021" cy="2463915"/>
          </a:xfrm>
        </p:grpSpPr>
        <p:cxnSp>
          <p:nvCxnSpPr>
            <p:cNvPr id="3118" name="AutoShape 46"/>
            <p:cNvCxnSpPr>
              <a:cxnSpLocks noChangeShapeType="1"/>
            </p:cNvCxnSpPr>
            <p:nvPr/>
          </p:nvCxnSpPr>
          <p:spPr bwMode="auto">
            <a:xfrm>
              <a:off x="5364088" y="5877272"/>
              <a:ext cx="1440160" cy="0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3368427" y="4630535"/>
              <a:ext cx="1969145" cy="62717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 CESE/REACTIVACIÓN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 la situación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88" name="AutoShape 16"/>
            <p:cNvCxnSpPr>
              <a:cxnSpLocks noChangeShapeType="1"/>
            </p:cNvCxnSpPr>
            <p:nvPr/>
          </p:nvCxnSpPr>
          <p:spPr bwMode="auto">
            <a:xfrm>
              <a:off x="4347215" y="3726103"/>
              <a:ext cx="771" cy="848349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3368427" y="5610007"/>
              <a:ext cx="1969145" cy="5552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Procedimiento Corrector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92" name="AutoShape 20"/>
            <p:cNvCxnSpPr>
              <a:cxnSpLocks noChangeShapeType="1"/>
            </p:cNvCxnSpPr>
            <p:nvPr/>
          </p:nvCxnSpPr>
          <p:spPr bwMode="auto">
            <a:xfrm>
              <a:off x="4352614" y="5325644"/>
              <a:ext cx="771" cy="284363"/>
            </a:xfrm>
            <a:prstGeom prst="straightConnector1">
              <a:avLst/>
            </a:prstGeom>
            <a:noFill/>
            <a:ln w="25400">
              <a:solidFill>
                <a:srgbClr val="1F4D78"/>
              </a:solidFill>
              <a:round/>
              <a:headEnd/>
              <a:tailEnd type="triangle" w="med" len="med"/>
            </a:ln>
          </p:spPr>
        </p:cxn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5652120" y="5630728"/>
              <a:ext cx="909370" cy="4842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Consulta a Inspección</a:t>
              </a:r>
              <a:endPara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6876256" y="5589240"/>
              <a:ext cx="1728192" cy="60077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100" dirty="0" smtClean="0">
                  <a:latin typeface="Calibri" pitchFamily="34" charset="0"/>
                  <a:cs typeface="Arial" pitchFamily="34" charset="0"/>
                </a:rPr>
                <a:t>Comunicación a Fiscalía de Menores 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Doc. Apoyo </a:t>
              </a:r>
              <a:r>
                <a:rPr lang="es-ES" sz="1100" b="1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D.1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9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Concluido el proceso de valoración (incluso en el supuesto de no quedar el presunto acoso </a:t>
            </a:r>
          </a:p>
          <a:p>
            <a:pPr algn="ctr">
              <a:buNone/>
            </a:pPr>
            <a:r>
              <a:rPr lang="es-ES" dirty="0" smtClean="0"/>
              <a:t>debidamente acreditado), </a:t>
            </a:r>
          </a:p>
          <a:p>
            <a:pPr algn="ctr">
              <a:buNone/>
            </a:pPr>
            <a:r>
              <a:rPr lang="es-ES" dirty="0" smtClean="0"/>
              <a:t>se deberá implementar un </a:t>
            </a:r>
          </a:p>
          <a:p>
            <a:pPr algn="ctr"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11560" y="5733256"/>
            <a:ext cx="799288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 smtClean="0"/>
              <a:t>Se adaptará la </a:t>
            </a:r>
            <a:r>
              <a:rPr lang="es-ES" dirty="0" err="1" smtClean="0"/>
              <a:t>temporalización</a:t>
            </a:r>
            <a:r>
              <a:rPr lang="es-ES" dirty="0" smtClean="0"/>
              <a:t> propuesta en el </a:t>
            </a:r>
            <a:r>
              <a:rPr lang="es-ES" b="1" dirty="0" smtClean="0"/>
              <a:t>ANEXO IX </a:t>
            </a:r>
          </a:p>
          <a:p>
            <a:pPr algn="ctr">
              <a:buNone/>
            </a:pPr>
            <a:r>
              <a:rPr lang="es-ES" dirty="0" smtClean="0"/>
              <a:t>a las circunstancias concretas de la situación. 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899592" y="400506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6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2143397"/>
            <a:ext cx="692311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dirty="0" smtClean="0"/>
              <a:t>La </a:t>
            </a:r>
            <a:r>
              <a:rPr lang="es-ES" b="1" dirty="0" smtClean="0"/>
              <a:t>Dirección de centro </a:t>
            </a:r>
            <a:r>
              <a:rPr lang="es-ES" dirty="0" smtClean="0"/>
              <a:t>designará (preferentemente de entre los integrantes del Equipo de valoración y tutores/as individualizados/as) a las </a:t>
            </a:r>
            <a:r>
              <a:rPr lang="es-ES" b="1" dirty="0" smtClean="0">
                <a:solidFill>
                  <a:srgbClr val="C00000"/>
                </a:solidFill>
              </a:rPr>
              <a:t>personas responsables del proceso de seguimiento, supervisión y comunicación </a:t>
            </a:r>
            <a:r>
              <a:rPr lang="es-ES" dirty="0" smtClean="0"/>
              <a:t>con el alumnado acosado y acosador </a:t>
            </a:r>
          </a:p>
          <a:p>
            <a:pPr algn="ctr">
              <a:buNone/>
            </a:pPr>
            <a:r>
              <a:rPr lang="es-ES" dirty="0" smtClean="0"/>
              <a:t>(</a:t>
            </a:r>
            <a:r>
              <a:rPr lang="es-ES" b="1" dirty="0" smtClean="0"/>
              <a:t>ANEXO VII</a:t>
            </a:r>
            <a:r>
              <a:rPr lang="es-ES" dirty="0" smtClean="0"/>
              <a:t>). 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122" name="Picture 2" descr="Resultado de imagen de supervisiÃ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38" y="5509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39552" y="908720"/>
          <a:ext cx="8229600" cy="546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3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619672" cy="418058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IX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ANEXO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80115"/>
            <a:ext cx="9108504" cy="64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619672" cy="418058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IX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5" name="4 Imagen" descr="ANEXO 9_pag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4232" y="87309"/>
            <a:ext cx="4762024" cy="67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ARPETA ELASTICO COMUN OFICIO ROJO PANCRHOME en Distri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807524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El </a:t>
            </a:r>
            <a:r>
              <a:rPr lang="es-ES" b="1" dirty="0" smtClean="0"/>
              <a:t>ANEXO IX</a:t>
            </a:r>
            <a:r>
              <a:rPr lang="es-ES" dirty="0" smtClean="0"/>
              <a:t> </a:t>
            </a:r>
          </a:p>
          <a:p>
            <a:pPr algn="ctr">
              <a:buNone/>
            </a:pPr>
            <a:r>
              <a:rPr lang="es-ES" dirty="0" smtClean="0"/>
              <a:t>será </a:t>
            </a:r>
            <a:r>
              <a:rPr lang="es-ES" b="1" dirty="0" smtClean="0"/>
              <a:t>entregado</a:t>
            </a:r>
            <a:r>
              <a:rPr lang="es-ES" dirty="0" smtClean="0"/>
              <a:t> al finalizar el curso </a:t>
            </a:r>
          </a:p>
          <a:p>
            <a:pPr algn="ctr">
              <a:buNone/>
            </a:pPr>
            <a:r>
              <a:rPr lang="es-ES" dirty="0" smtClean="0"/>
              <a:t>a la </a:t>
            </a:r>
            <a:r>
              <a:rPr lang="es-ES" b="1" dirty="0" smtClean="0"/>
              <a:t>Dirección del centro educativo</a:t>
            </a:r>
            <a:r>
              <a:rPr lang="es-ES" dirty="0" smtClean="0"/>
              <a:t>, incorporándose a la documentación del protocolo.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539552" y="4293096"/>
          <a:ext cx="5400600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90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1844824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Acoso Escolar - TELEFONO (1)_Página_1_c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60648"/>
            <a:ext cx="864096" cy="122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0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619672" cy="418058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ANEXO X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ANEXO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6412"/>
            <a:ext cx="4680520" cy="65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41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187624" y="908721"/>
          <a:ext cx="6768752" cy="252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4 Marcador de contenido"/>
          <p:cNvGraphicFramePr>
            <a:graphicFrameLocks/>
          </p:cNvGraphicFramePr>
          <p:nvPr/>
        </p:nvGraphicFramePr>
        <p:xfrm>
          <a:off x="1259632" y="3933057"/>
          <a:ext cx="6624736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708920"/>
            <a:ext cx="7632848" cy="40324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 </a:t>
            </a:r>
          </a:p>
          <a:p>
            <a:pPr algn="ctr">
              <a:buNone/>
            </a:pPr>
            <a:r>
              <a:rPr lang="es-ES" dirty="0" smtClean="0"/>
              <a:t>El Equipo directivo velará porque el centro receptor del alumnado esté </a:t>
            </a:r>
            <a:r>
              <a:rPr lang="es-ES" b="1" dirty="0" smtClean="0"/>
              <a:t>puntual y debidamente informado</a:t>
            </a:r>
            <a:r>
              <a:rPr lang="es-ES" dirty="0" smtClean="0"/>
              <a:t> de las circunstancias y </a:t>
            </a:r>
            <a:r>
              <a:rPr lang="es-ES" b="1" dirty="0" smtClean="0">
                <a:solidFill>
                  <a:srgbClr val="C00000"/>
                </a:solidFill>
              </a:rPr>
              <a:t>situación de vulnerabilidad</a:t>
            </a:r>
            <a:r>
              <a:rPr lang="es-ES" dirty="0" smtClean="0"/>
              <a:t> de determinados alumnos/as en relación con el acoso escolar.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1138" name="Picture 2" descr="Resultado de imagen de COLE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1512168" cy="1512168"/>
          </a:xfrm>
          <a:prstGeom prst="rect">
            <a:avLst/>
          </a:prstGeom>
          <a:noFill/>
        </p:spPr>
      </p:pic>
      <p:sp>
        <p:nvSpPr>
          <p:cNvPr id="7" name="6 Pentágono"/>
          <p:cNvSpPr/>
          <p:nvPr/>
        </p:nvSpPr>
        <p:spPr>
          <a:xfrm>
            <a:off x="2123728" y="1124744"/>
            <a:ext cx="3528392" cy="1512168"/>
          </a:xfrm>
          <a:prstGeom prst="homePlat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 smtClean="0">
                <a:solidFill>
                  <a:srgbClr val="002060"/>
                </a:solidFill>
              </a:rPr>
              <a:t>Transición </a:t>
            </a:r>
          </a:p>
          <a:p>
            <a:pPr lvl="0" algn="ctr"/>
            <a:r>
              <a:rPr lang="es-ES" sz="2400" b="1" dirty="0" smtClean="0">
                <a:solidFill>
                  <a:srgbClr val="002060"/>
                </a:solidFill>
              </a:rPr>
              <a:t>Primaria-Secundaria.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91140" name="Picture 4" descr="Resultado de imagen de Instituto educaciÃ³n secundaria aragÃ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640" y="1196752"/>
            <a:ext cx="2483768" cy="1443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3212976"/>
            <a:ext cx="7200800" cy="31292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El </a:t>
            </a:r>
            <a:r>
              <a:rPr lang="es-ES" b="1" dirty="0" smtClean="0"/>
              <a:t>Equipo directivo </a:t>
            </a:r>
            <a:r>
              <a:rPr lang="es-ES" b="1" dirty="0" smtClean="0">
                <a:solidFill>
                  <a:srgbClr val="C00000"/>
                </a:solidFill>
              </a:rPr>
              <a:t>valorará</a:t>
            </a:r>
            <a:r>
              <a:rPr lang="es-ES" dirty="0" smtClean="0"/>
              <a:t>, </a:t>
            </a:r>
            <a:r>
              <a:rPr lang="es-ES" b="1" dirty="0" smtClean="0"/>
              <a:t>junto con los padres/madres o tutores/as legales </a:t>
            </a:r>
            <a:r>
              <a:rPr lang="es-ES" dirty="0" smtClean="0"/>
              <a:t>del alumno/a, la </a:t>
            </a:r>
            <a:r>
              <a:rPr lang="es-ES" b="1" dirty="0" smtClean="0">
                <a:solidFill>
                  <a:srgbClr val="C00000"/>
                </a:solidFill>
              </a:rPr>
              <a:t>conveniencia, o no, de informar </a:t>
            </a:r>
            <a:r>
              <a:rPr lang="es-ES" dirty="0" smtClean="0"/>
              <a:t>a la Dirección del nuevo centro de los antecedentes de la situación de acoso.</a:t>
            </a:r>
          </a:p>
          <a:p>
            <a:pPr algn="ctr"/>
            <a:endParaRPr lang="es-ES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827584" y="1268760"/>
          <a:ext cx="73448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2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 4: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PLAN DE SUPERVISIÓN Y SEGUIMIENTO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58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dirty="0" smtClean="0">
                <a:solidFill>
                  <a:srgbClr val="006666"/>
                </a:solidFill>
              </a:rPr>
              <a:t>EQUIPO DE ORIENTACIÓN EDUCATIVA EN CONVIVENCIA ESCOLAR</a:t>
            </a:r>
            <a:endParaRPr lang="es-ES" sz="4000" b="1" dirty="0">
              <a:solidFill>
                <a:srgbClr val="0066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2944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4293096"/>
            <a:ext cx="4814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/>
              <a:t>976 345 388</a:t>
            </a:r>
            <a:endParaRPr lang="es-ES" sz="7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56612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equipoconvivencia@aragon.es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1024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Se ha diseñado un </a:t>
            </a:r>
            <a:r>
              <a:rPr lang="es-ES" b="1" dirty="0" smtClean="0">
                <a:solidFill>
                  <a:srgbClr val="C00000"/>
                </a:solidFill>
              </a:rPr>
              <a:t>NUEVO</a:t>
            </a:r>
            <a:r>
              <a:rPr lang="es-ES" dirty="0" smtClean="0"/>
              <a:t> protocolo para ayudar a los centros.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76056" y="1844824"/>
          <a:ext cx="39604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96301"/>
            <a:ext cx="5076056" cy="35616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7F5DBA-6607-4B3D-BB5C-947E16FA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07F5DBA-6607-4B3D-BB5C-947E16FA0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624313-1B35-4296-877C-30A0DC6AC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45624313-1B35-4296-877C-30A0DC6AC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8F91E1-FCE6-492F-8378-3E36AFFC6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98F91E1-FCE6-492F-8378-3E36AFFC6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9B8C12-8E90-410E-9291-D88241EEE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9D9B8C12-8E90-410E-9291-D88241EEE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6ED2B4-45E8-4FBB-B581-FAD6D800C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86ED2B4-45E8-4FBB-B581-FAD6D800C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986BD5-E1D5-4639-9F80-6B3EE5D9B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E986BD5-E1D5-4639-9F80-6B3EE5D9B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Tanto “papeleo” ¿Para qué?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155968"/>
              </p:ext>
            </p:extLst>
          </p:nvPr>
        </p:nvGraphicFramePr>
        <p:xfrm>
          <a:off x="2805596" y="1844823"/>
          <a:ext cx="586051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3 Grupo"/>
          <p:cNvGrpSpPr/>
          <p:nvPr/>
        </p:nvGrpSpPr>
        <p:grpSpPr>
          <a:xfrm>
            <a:off x="2815940" y="3195032"/>
            <a:ext cx="5860516" cy="954047"/>
            <a:chOff x="0" y="813872"/>
            <a:chExt cx="8147248" cy="9540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5 Rectángulo redondeado"/>
            <p:cNvSpPr/>
            <p:nvPr/>
          </p:nvSpPr>
          <p:spPr>
            <a:xfrm>
              <a:off x="0" y="813872"/>
              <a:ext cx="8147248" cy="9540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0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46573" y="860445"/>
              <a:ext cx="8054102" cy="8175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0" kern="1200" dirty="0" smtClean="0">
                  <a:solidFill>
                    <a:schemeClr val="tx1"/>
                  </a:solidFill>
                </a:rPr>
                <a:t>Dar seguridad jurídica a la Dirección.</a:t>
              </a:r>
              <a:endParaRPr lang="es-ES" sz="28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13 Grupo"/>
          <p:cNvGrpSpPr/>
          <p:nvPr/>
        </p:nvGrpSpPr>
        <p:grpSpPr>
          <a:xfrm>
            <a:off x="2764142" y="4293096"/>
            <a:ext cx="5912313" cy="1296144"/>
            <a:chOff x="0" y="4210184"/>
            <a:chExt cx="8147248" cy="1404743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4210184"/>
              <a:ext cx="8147248" cy="14047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68574" y="4278758"/>
              <a:ext cx="8010100" cy="1267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dirty="0" smtClean="0">
                  <a:solidFill>
                    <a:schemeClr val="tx1"/>
                  </a:solidFill>
                </a:rPr>
                <a:t>Facilitar el trabajo posterior, en </a:t>
              </a:r>
              <a:r>
                <a:rPr lang="es-ES" sz="2800" b="0" kern="1200" dirty="0" smtClean="0">
                  <a:solidFill>
                    <a:schemeClr val="tx1"/>
                  </a:solidFill>
                </a:rPr>
                <a:t>caso de reclamación de la familia.</a:t>
              </a:r>
              <a:endParaRPr lang="es-ES" sz="2800" b="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0931"/>
            <a:ext cx="25131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642910" y="1196752"/>
          <a:ext cx="77724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639570" cy="6464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7 Diagrama"/>
          <p:cNvGraphicFramePr/>
          <p:nvPr/>
        </p:nvGraphicFramePr>
        <p:xfrm>
          <a:off x="1259632" y="3645024"/>
          <a:ext cx="6768752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2320</Words>
  <Application>Microsoft Office PowerPoint</Application>
  <PresentationFormat>Presentación en pantalla (4:3)</PresentationFormat>
  <Paragraphs>311</Paragraphs>
  <Slides>68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68</vt:i4>
      </vt:variant>
    </vt:vector>
  </HeadingPairs>
  <TitlesOfParts>
    <vt:vector size="71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ha diseñado un NUEVO protocolo para ayudar a los centros.</vt:lpstr>
      <vt:lpstr>Tanto “papeleo” ¿Para qué?</vt:lpstr>
      <vt:lpstr>Presentación de PowerPoint</vt:lpstr>
      <vt:lpstr>Presentación de PowerPoint</vt:lpstr>
      <vt:lpstr>FASE 1</vt:lpstr>
      <vt:lpstr>FASE 1: DETECCIÓN-COMUNICACIÓN Y PLANIFICACIÓN DE LA INTERVENCIÓN</vt:lpstr>
      <vt:lpstr>ANEXO 1a</vt:lpstr>
      <vt:lpstr>Presentación de PowerPoint</vt:lpstr>
      <vt:lpstr>ANEXO IV</vt:lpstr>
      <vt:lpstr>Presentación de PowerPoint</vt:lpstr>
      <vt:lpstr>Presentación de PowerPoint</vt:lpstr>
      <vt:lpstr>Presentación de PowerPoint</vt:lpstr>
      <vt:lpstr>ANEXO II</vt:lpstr>
      <vt:lpstr>Presentación de PowerPoint</vt:lpstr>
      <vt:lpstr>ANEXO Ib</vt:lpstr>
      <vt:lpstr>Presentación de PowerPoint</vt:lpstr>
      <vt:lpstr>Presentación de PowerPoint</vt:lpstr>
      <vt:lpstr>ANEXO III</vt:lpstr>
      <vt:lpstr>FASE 2</vt:lpstr>
      <vt:lpstr>FASE 2: PROCESO DE RECOGIDA DE INFORMACIÓN</vt:lpstr>
      <vt:lpstr>FASE 2: PROCESO DE RECOGIDA DE INFORMACIÓN</vt:lpstr>
      <vt:lpstr>Presentación de PowerPoint</vt:lpstr>
      <vt:lpstr>DOCUMENTO DE APOYO A.1.1</vt:lpstr>
      <vt:lpstr>DOCUMENTO DE APOYO A.1.2</vt:lpstr>
      <vt:lpstr>Presentación de PowerPoint</vt:lpstr>
      <vt:lpstr>ANEXO V</vt:lpstr>
      <vt:lpstr>ANEXO V</vt:lpstr>
      <vt:lpstr>Presentación de PowerPoint</vt:lpstr>
      <vt:lpstr>FASE 3</vt:lpstr>
      <vt:lpstr>Presentación de PowerPoint</vt:lpstr>
      <vt:lpstr>Presentación de PowerPoint</vt:lpstr>
      <vt:lpstr>DOC. APOYO C.1</vt:lpstr>
      <vt:lpstr>ANEXO VI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 VIII</vt:lpstr>
      <vt:lpstr>ANEXO VIII</vt:lpstr>
      <vt:lpstr>ANEXO VIII</vt:lpstr>
      <vt:lpstr>ANEXO VIII</vt:lpstr>
      <vt:lpstr>Presentación de PowerPoint</vt:lpstr>
      <vt:lpstr>Presentación de PowerPoint</vt:lpstr>
      <vt:lpstr>Presentación de PowerPoint</vt:lpstr>
      <vt:lpstr>FASE 4</vt:lpstr>
      <vt:lpstr>FASE 4: SEGUIMIENTO Y SUPERVISIÓN.</vt:lpstr>
      <vt:lpstr>Presentación de PowerPoint</vt:lpstr>
      <vt:lpstr>Presentación de PowerPoint</vt:lpstr>
      <vt:lpstr>Presentación de PowerPoint</vt:lpstr>
      <vt:lpstr>ANEXO IX</vt:lpstr>
      <vt:lpstr>ANEXO IX</vt:lpstr>
      <vt:lpstr>Presentación de PowerPoint</vt:lpstr>
      <vt:lpstr>Presentación de PowerPoint</vt:lpstr>
      <vt:lpstr>ANEXO 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ACTUACIÓN INMEDIATA  TRAS LA COMUNICACIÓN DE POSIBLE CASO DE  ACOSO ESCOLAR</dc:title>
  <dc:creator>ase01</dc:creator>
  <cp:lastModifiedBy>LUIS BENITO LUNA</cp:lastModifiedBy>
  <cp:revision>344</cp:revision>
  <cp:lastPrinted>2018-11-05T07:43:14Z</cp:lastPrinted>
  <dcterms:created xsi:type="dcterms:W3CDTF">2018-04-16T10:01:06Z</dcterms:created>
  <dcterms:modified xsi:type="dcterms:W3CDTF">2018-11-05T07:44:34Z</dcterms:modified>
</cp:coreProperties>
</file>